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2" r:id="rId7"/>
    <p:sldId id="263" r:id="rId8"/>
    <p:sldId id="261" r:id="rId9"/>
    <p:sldId id="267" r:id="rId10"/>
    <p:sldId id="268" r:id="rId11"/>
    <p:sldId id="265" r:id="rId12"/>
    <p:sldId id="277" r:id="rId13"/>
    <p:sldId id="273" r:id="rId14"/>
    <p:sldId id="280" r:id="rId15"/>
    <p:sldId id="272" r:id="rId16"/>
    <p:sldId id="279" r:id="rId17"/>
    <p:sldId id="278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B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3886" autoAdjust="0"/>
  </p:normalViewPr>
  <p:slideViewPr>
    <p:cSldViewPr snapToGrid="0" showGuides="1">
      <p:cViewPr varScale="1">
        <p:scale>
          <a:sx n="74" d="100"/>
          <a:sy n="74" d="100"/>
        </p:scale>
        <p:origin x="54" y="1908"/>
      </p:cViewPr>
      <p:guideLst>
        <p:guide pos="3816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  <a:effectLst/>
            </c:spPr>
          </c:marker>
          <c:dPt>
            <c:idx val="3"/>
            <c:marker>
              <c:symbol val="circle"/>
              <c:size val="8"/>
              <c:spPr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7682-4D82-B25D-CC8AACB9BEF0}"/>
              </c:ext>
            </c:extLst>
          </c:dPt>
          <c:cat>
            <c:strRef>
              <c:f>Sheet1!$A$2:$A$7</c:f>
              <c:strCache>
                <c:ptCount val="6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3</c:v>
                </c:pt>
                <c:pt idx="3">
                  <c:v>7</c:v>
                </c:pt>
                <c:pt idx="4">
                  <c:v>4.3</c:v>
                </c:pt>
                <c:pt idx="5">
                  <c:v>8.1999999999999993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82-4D82-B25D-CC8AACB9B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471416"/>
        <c:axId val="195476336"/>
      </c:lineChart>
      <c:catAx>
        <c:axId val="195471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bg1">
                <a:lumMod val="85000"/>
                <a:alpha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95476336"/>
        <c:crosses val="autoZero"/>
        <c:auto val="1"/>
        <c:lblAlgn val="ctr"/>
        <c:lblOffset val="100"/>
        <c:noMultiLvlLbl val="0"/>
      </c:catAx>
      <c:valAx>
        <c:axId val="195476336"/>
        <c:scaling>
          <c:orientation val="minMax"/>
          <c:max val="10"/>
        </c:scaling>
        <c:delete val="0"/>
        <c:axPos val="l"/>
        <c:majorGridlines>
          <c:spPr>
            <a:ln w="15875" cap="flat" cmpd="sng" algn="ctr">
              <a:solidFill>
                <a:schemeClr val="bg1">
                  <a:lumMod val="85000"/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5875">
            <a:solidFill>
              <a:schemeClr val="accent1">
                <a:lumMod val="75000"/>
                <a:alpha val="2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95471416"/>
        <c:crosses val="autoZero"/>
        <c:crossBetween val="between"/>
        <c:majorUnit val="5"/>
      </c:valAx>
      <c:spPr>
        <a:noFill/>
        <a:ln>
          <a:solidFill>
            <a:schemeClr val="accent2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Segoe UI Light" panose="020B0502040204020203" pitchFamily="34" charset="0"/>
          <a:cs typeface="Segoe UI Light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8754E0-1C72-40FE-96B6-87522BF38D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F024DB-D440-414B-80D0-57FBF4F0D2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38233" y="914400"/>
            <a:ext cx="6653767" cy="5943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A1F86A-3CAB-4227-A9E5-5B4BBB1099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31026" y="3082414"/>
            <a:ext cx="5260961" cy="2839414"/>
          </a:xfrm>
          <a:custGeom>
            <a:avLst/>
            <a:gdLst>
              <a:gd name="connsiteX0" fmla="*/ 61899 w 5260961"/>
              <a:gd name="connsiteY0" fmla="*/ 0 h 2839414"/>
              <a:gd name="connsiteX1" fmla="*/ 5199062 w 5260961"/>
              <a:gd name="connsiteY1" fmla="*/ 0 h 2839414"/>
              <a:gd name="connsiteX2" fmla="*/ 5260961 w 5260961"/>
              <a:gd name="connsiteY2" fmla="*/ 61899 h 2839414"/>
              <a:gd name="connsiteX3" fmla="*/ 5260961 w 5260961"/>
              <a:gd name="connsiteY3" fmla="*/ 2777515 h 2839414"/>
              <a:gd name="connsiteX4" fmla="*/ 5199062 w 5260961"/>
              <a:gd name="connsiteY4" fmla="*/ 2839414 h 2839414"/>
              <a:gd name="connsiteX5" fmla="*/ 61899 w 5260961"/>
              <a:gd name="connsiteY5" fmla="*/ 2839414 h 2839414"/>
              <a:gd name="connsiteX6" fmla="*/ 0 w 5260961"/>
              <a:gd name="connsiteY6" fmla="*/ 2777515 h 2839414"/>
              <a:gd name="connsiteX7" fmla="*/ 0 w 5260961"/>
              <a:gd name="connsiteY7" fmla="*/ 61899 h 2839414"/>
              <a:gd name="connsiteX8" fmla="*/ 61899 w 5260961"/>
              <a:gd name="connsiteY8" fmla="*/ 0 h 283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60961" h="2839414">
                <a:moveTo>
                  <a:pt x="61899" y="0"/>
                </a:moveTo>
                <a:lnTo>
                  <a:pt x="5199062" y="0"/>
                </a:lnTo>
                <a:cubicBezTo>
                  <a:pt x="5233248" y="0"/>
                  <a:pt x="5260961" y="27713"/>
                  <a:pt x="5260961" y="61899"/>
                </a:cubicBezTo>
                <a:lnTo>
                  <a:pt x="5260961" y="2777515"/>
                </a:lnTo>
                <a:cubicBezTo>
                  <a:pt x="5260961" y="2811701"/>
                  <a:pt x="5233248" y="2839414"/>
                  <a:pt x="5199062" y="2839414"/>
                </a:cubicBezTo>
                <a:lnTo>
                  <a:pt x="61899" y="2839414"/>
                </a:lnTo>
                <a:cubicBezTo>
                  <a:pt x="27713" y="2839414"/>
                  <a:pt x="0" y="2811701"/>
                  <a:pt x="0" y="2777515"/>
                </a:cubicBezTo>
                <a:lnTo>
                  <a:pt x="0" y="61899"/>
                </a:lnTo>
                <a:cubicBezTo>
                  <a:pt x="0" y="27713"/>
                  <a:pt x="27713" y="0"/>
                  <a:pt x="618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22A900C-E68E-4738-8836-E8521600BA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5087" y="1486148"/>
            <a:ext cx="6639817" cy="3071338"/>
          </a:xfrm>
          <a:custGeom>
            <a:avLst/>
            <a:gdLst>
              <a:gd name="connsiteX0" fmla="*/ 70327 w 6639817"/>
              <a:gd name="connsiteY0" fmla="*/ 0 h 3071338"/>
              <a:gd name="connsiteX1" fmla="*/ 6569490 w 6639817"/>
              <a:gd name="connsiteY1" fmla="*/ 0 h 3071338"/>
              <a:gd name="connsiteX2" fmla="*/ 6639817 w 6639817"/>
              <a:gd name="connsiteY2" fmla="*/ 66955 h 3071338"/>
              <a:gd name="connsiteX3" fmla="*/ 6639817 w 6639817"/>
              <a:gd name="connsiteY3" fmla="*/ 3004383 h 3071338"/>
              <a:gd name="connsiteX4" fmla="*/ 6569490 w 6639817"/>
              <a:gd name="connsiteY4" fmla="*/ 3071338 h 3071338"/>
              <a:gd name="connsiteX5" fmla="*/ 70327 w 6639817"/>
              <a:gd name="connsiteY5" fmla="*/ 3071338 h 3071338"/>
              <a:gd name="connsiteX6" fmla="*/ 0 w 6639817"/>
              <a:gd name="connsiteY6" fmla="*/ 3004383 h 3071338"/>
              <a:gd name="connsiteX7" fmla="*/ 0 w 6639817"/>
              <a:gd name="connsiteY7" fmla="*/ 66955 h 3071338"/>
              <a:gd name="connsiteX8" fmla="*/ 70327 w 6639817"/>
              <a:gd name="connsiteY8" fmla="*/ 0 h 307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9817" h="3071338">
                <a:moveTo>
                  <a:pt x="70327" y="0"/>
                </a:moveTo>
                <a:lnTo>
                  <a:pt x="6569490" y="0"/>
                </a:lnTo>
                <a:cubicBezTo>
                  <a:pt x="6608330" y="0"/>
                  <a:pt x="6639817" y="29977"/>
                  <a:pt x="6639817" y="66955"/>
                </a:cubicBezTo>
                <a:lnTo>
                  <a:pt x="6639817" y="3004383"/>
                </a:lnTo>
                <a:cubicBezTo>
                  <a:pt x="6639817" y="3041361"/>
                  <a:pt x="6608330" y="3071338"/>
                  <a:pt x="6569490" y="3071338"/>
                </a:cubicBezTo>
                <a:lnTo>
                  <a:pt x="70327" y="3071338"/>
                </a:lnTo>
                <a:cubicBezTo>
                  <a:pt x="31487" y="3071338"/>
                  <a:pt x="0" y="3041361"/>
                  <a:pt x="0" y="3004383"/>
                </a:cubicBezTo>
                <a:lnTo>
                  <a:pt x="0" y="66955"/>
                </a:lnTo>
                <a:cubicBezTo>
                  <a:pt x="0" y="29977"/>
                  <a:pt x="31487" y="0"/>
                  <a:pt x="703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C6BAE3-BE52-443D-9965-974CD90E7E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095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1B8D79E-CE8F-4FB6-897C-B2E29D6918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757716"/>
            <a:ext cx="6057900" cy="4100285"/>
          </a:xfrm>
          <a:custGeom>
            <a:avLst/>
            <a:gdLst>
              <a:gd name="connsiteX0" fmla="*/ 0 w 6057900"/>
              <a:gd name="connsiteY0" fmla="*/ 0 h 4100285"/>
              <a:gd name="connsiteX1" fmla="*/ 6057900 w 6057900"/>
              <a:gd name="connsiteY1" fmla="*/ 0 h 4100285"/>
              <a:gd name="connsiteX2" fmla="*/ 6057900 w 6057900"/>
              <a:gd name="connsiteY2" fmla="*/ 4100285 h 4100285"/>
              <a:gd name="connsiteX3" fmla="*/ 0 w 6057900"/>
              <a:gd name="connsiteY3" fmla="*/ 4100285 h 410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7900" h="4100285">
                <a:moveTo>
                  <a:pt x="0" y="0"/>
                </a:moveTo>
                <a:lnTo>
                  <a:pt x="6057900" y="0"/>
                </a:lnTo>
                <a:lnTo>
                  <a:pt x="6057900" y="4100285"/>
                </a:lnTo>
                <a:lnTo>
                  <a:pt x="0" y="41002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3BD1F5-B540-4259-84F3-B0B4D30B3A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7365" y="1798820"/>
            <a:ext cx="3709670" cy="5059180"/>
          </a:xfrm>
          <a:custGeom>
            <a:avLst/>
            <a:gdLst>
              <a:gd name="connsiteX0" fmla="*/ 0 w 3709670"/>
              <a:gd name="connsiteY0" fmla="*/ 0 h 5059180"/>
              <a:gd name="connsiteX1" fmla="*/ 3709670 w 3709670"/>
              <a:gd name="connsiteY1" fmla="*/ 0 h 5059180"/>
              <a:gd name="connsiteX2" fmla="*/ 3709670 w 3709670"/>
              <a:gd name="connsiteY2" fmla="*/ 5059180 h 5059180"/>
              <a:gd name="connsiteX3" fmla="*/ 0 w 3709670"/>
              <a:gd name="connsiteY3" fmla="*/ 5059180 h 505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9670" h="5059180">
                <a:moveTo>
                  <a:pt x="0" y="0"/>
                </a:moveTo>
                <a:lnTo>
                  <a:pt x="3709670" y="0"/>
                </a:lnTo>
                <a:lnTo>
                  <a:pt x="3709670" y="5059180"/>
                </a:lnTo>
                <a:lnTo>
                  <a:pt x="0" y="50591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F2F48D-7CCC-4792-9886-E5E45F2996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68606" y="0"/>
            <a:ext cx="6623395" cy="6858000"/>
          </a:xfrm>
          <a:custGeom>
            <a:avLst/>
            <a:gdLst>
              <a:gd name="connsiteX0" fmla="*/ 0 w 6623395"/>
              <a:gd name="connsiteY0" fmla="*/ 0 h 6858000"/>
              <a:gd name="connsiteX1" fmla="*/ 6623395 w 6623395"/>
              <a:gd name="connsiteY1" fmla="*/ 0 h 6858000"/>
              <a:gd name="connsiteX2" fmla="*/ 6623395 w 6623395"/>
              <a:gd name="connsiteY2" fmla="*/ 6858000 h 6858000"/>
              <a:gd name="connsiteX3" fmla="*/ 0 w 66233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3395" h="6858000">
                <a:moveTo>
                  <a:pt x="0" y="0"/>
                </a:moveTo>
                <a:lnTo>
                  <a:pt x="6623395" y="0"/>
                </a:lnTo>
                <a:lnTo>
                  <a:pt x="662339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BB0D437-B314-48BF-A7D6-1284B5ADB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937734" cy="6858000"/>
          </a:xfrm>
          <a:custGeom>
            <a:avLst/>
            <a:gdLst>
              <a:gd name="connsiteX0" fmla="*/ 0 w 5562599"/>
              <a:gd name="connsiteY0" fmla="*/ 0 h 6858000"/>
              <a:gd name="connsiteX1" fmla="*/ 5562599 w 5562599"/>
              <a:gd name="connsiteY1" fmla="*/ 0 h 6858000"/>
              <a:gd name="connsiteX2" fmla="*/ 5562599 w 5562599"/>
              <a:gd name="connsiteY2" fmla="*/ 6858000 h 6858000"/>
              <a:gd name="connsiteX3" fmla="*/ 0 w 55625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2599" h="6858000">
                <a:moveTo>
                  <a:pt x="0" y="0"/>
                </a:moveTo>
                <a:lnTo>
                  <a:pt x="5562599" y="0"/>
                </a:lnTo>
                <a:lnTo>
                  <a:pt x="55625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2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28A96-ECD2-4D6F-A643-9E49D6DE60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99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B9CA00-59A7-446C-B375-25622FA6E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935" y="1922577"/>
            <a:ext cx="4575739" cy="2434067"/>
          </a:xfrm>
          <a:custGeom>
            <a:avLst/>
            <a:gdLst>
              <a:gd name="connsiteX0" fmla="*/ 53063 w 4575739"/>
              <a:gd name="connsiteY0" fmla="*/ 0 h 2434067"/>
              <a:gd name="connsiteX1" fmla="*/ 4522676 w 4575739"/>
              <a:gd name="connsiteY1" fmla="*/ 0 h 2434067"/>
              <a:gd name="connsiteX2" fmla="*/ 4575739 w 4575739"/>
              <a:gd name="connsiteY2" fmla="*/ 53063 h 2434067"/>
              <a:gd name="connsiteX3" fmla="*/ 4575739 w 4575739"/>
              <a:gd name="connsiteY3" fmla="*/ 2381004 h 2434067"/>
              <a:gd name="connsiteX4" fmla="*/ 4522676 w 4575739"/>
              <a:gd name="connsiteY4" fmla="*/ 2434067 h 2434067"/>
              <a:gd name="connsiteX5" fmla="*/ 53063 w 4575739"/>
              <a:gd name="connsiteY5" fmla="*/ 2434067 h 2434067"/>
              <a:gd name="connsiteX6" fmla="*/ 0 w 4575739"/>
              <a:gd name="connsiteY6" fmla="*/ 2381004 h 2434067"/>
              <a:gd name="connsiteX7" fmla="*/ 0 w 4575739"/>
              <a:gd name="connsiteY7" fmla="*/ 53063 h 2434067"/>
              <a:gd name="connsiteX8" fmla="*/ 53063 w 4575739"/>
              <a:gd name="connsiteY8" fmla="*/ 0 h 24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5739" h="2434067">
                <a:moveTo>
                  <a:pt x="53063" y="0"/>
                </a:moveTo>
                <a:lnTo>
                  <a:pt x="4522676" y="0"/>
                </a:lnTo>
                <a:cubicBezTo>
                  <a:pt x="4551982" y="0"/>
                  <a:pt x="4575739" y="23757"/>
                  <a:pt x="4575739" y="53063"/>
                </a:cubicBezTo>
                <a:lnTo>
                  <a:pt x="4575739" y="2381004"/>
                </a:lnTo>
                <a:cubicBezTo>
                  <a:pt x="4575739" y="2410310"/>
                  <a:pt x="4551982" y="2434067"/>
                  <a:pt x="4522676" y="2434067"/>
                </a:cubicBezTo>
                <a:lnTo>
                  <a:pt x="53063" y="2434067"/>
                </a:lnTo>
                <a:cubicBezTo>
                  <a:pt x="23757" y="2434067"/>
                  <a:pt x="0" y="2410310"/>
                  <a:pt x="0" y="2381004"/>
                </a:cubicBezTo>
                <a:lnTo>
                  <a:pt x="0" y="53063"/>
                </a:lnTo>
                <a:cubicBezTo>
                  <a:pt x="0" y="23757"/>
                  <a:pt x="23757" y="0"/>
                  <a:pt x="530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DC3C35-4837-4EC8-8B27-C8365BA3F3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4160" y="1922577"/>
            <a:ext cx="4575739" cy="2434067"/>
          </a:xfrm>
          <a:custGeom>
            <a:avLst/>
            <a:gdLst>
              <a:gd name="connsiteX0" fmla="*/ 53063 w 4575739"/>
              <a:gd name="connsiteY0" fmla="*/ 0 h 2434067"/>
              <a:gd name="connsiteX1" fmla="*/ 4522676 w 4575739"/>
              <a:gd name="connsiteY1" fmla="*/ 0 h 2434067"/>
              <a:gd name="connsiteX2" fmla="*/ 4575739 w 4575739"/>
              <a:gd name="connsiteY2" fmla="*/ 53063 h 2434067"/>
              <a:gd name="connsiteX3" fmla="*/ 4575739 w 4575739"/>
              <a:gd name="connsiteY3" fmla="*/ 2381004 h 2434067"/>
              <a:gd name="connsiteX4" fmla="*/ 4522676 w 4575739"/>
              <a:gd name="connsiteY4" fmla="*/ 2434067 h 2434067"/>
              <a:gd name="connsiteX5" fmla="*/ 53063 w 4575739"/>
              <a:gd name="connsiteY5" fmla="*/ 2434067 h 2434067"/>
              <a:gd name="connsiteX6" fmla="*/ 0 w 4575739"/>
              <a:gd name="connsiteY6" fmla="*/ 2381004 h 2434067"/>
              <a:gd name="connsiteX7" fmla="*/ 0 w 4575739"/>
              <a:gd name="connsiteY7" fmla="*/ 53063 h 2434067"/>
              <a:gd name="connsiteX8" fmla="*/ 53063 w 4575739"/>
              <a:gd name="connsiteY8" fmla="*/ 0 h 243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5739" h="2434067">
                <a:moveTo>
                  <a:pt x="53063" y="0"/>
                </a:moveTo>
                <a:lnTo>
                  <a:pt x="4522676" y="0"/>
                </a:lnTo>
                <a:cubicBezTo>
                  <a:pt x="4551982" y="0"/>
                  <a:pt x="4575739" y="23757"/>
                  <a:pt x="4575739" y="53063"/>
                </a:cubicBezTo>
                <a:lnTo>
                  <a:pt x="4575739" y="2381004"/>
                </a:lnTo>
                <a:cubicBezTo>
                  <a:pt x="4575739" y="2410310"/>
                  <a:pt x="4551982" y="2434067"/>
                  <a:pt x="4522676" y="2434067"/>
                </a:cubicBezTo>
                <a:lnTo>
                  <a:pt x="53063" y="2434067"/>
                </a:lnTo>
                <a:cubicBezTo>
                  <a:pt x="23757" y="2434067"/>
                  <a:pt x="0" y="2410310"/>
                  <a:pt x="0" y="2381004"/>
                </a:cubicBezTo>
                <a:lnTo>
                  <a:pt x="0" y="53063"/>
                </a:lnTo>
                <a:cubicBezTo>
                  <a:pt x="0" y="23757"/>
                  <a:pt x="23757" y="0"/>
                  <a:pt x="530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BE39215-4606-4F6E-8278-D91CD3B1E2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6800" y="3009901"/>
            <a:ext cx="2438400" cy="2457450"/>
          </a:xfrm>
          <a:custGeom>
            <a:avLst/>
            <a:gdLst>
              <a:gd name="connsiteX0" fmla="*/ 0 w 2438400"/>
              <a:gd name="connsiteY0" fmla="*/ 0 h 2457450"/>
              <a:gd name="connsiteX1" fmla="*/ 2438400 w 2438400"/>
              <a:gd name="connsiteY1" fmla="*/ 0 h 2457450"/>
              <a:gd name="connsiteX2" fmla="*/ 2438400 w 2438400"/>
              <a:gd name="connsiteY2" fmla="*/ 2457450 h 2457450"/>
              <a:gd name="connsiteX3" fmla="*/ 0 w 2438400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457450">
                <a:moveTo>
                  <a:pt x="0" y="0"/>
                </a:moveTo>
                <a:lnTo>
                  <a:pt x="2438400" y="0"/>
                </a:lnTo>
                <a:lnTo>
                  <a:pt x="2438400" y="2457450"/>
                </a:lnTo>
                <a:lnTo>
                  <a:pt x="0" y="24574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48F02B-2505-42C1-9297-F3E5DDBFCF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5200" y="3009901"/>
            <a:ext cx="2438400" cy="2457450"/>
          </a:xfrm>
          <a:custGeom>
            <a:avLst/>
            <a:gdLst>
              <a:gd name="connsiteX0" fmla="*/ 0 w 2438400"/>
              <a:gd name="connsiteY0" fmla="*/ 0 h 2457450"/>
              <a:gd name="connsiteX1" fmla="*/ 2438400 w 2438400"/>
              <a:gd name="connsiteY1" fmla="*/ 0 h 2457450"/>
              <a:gd name="connsiteX2" fmla="*/ 2438400 w 2438400"/>
              <a:gd name="connsiteY2" fmla="*/ 2457450 h 2457450"/>
              <a:gd name="connsiteX3" fmla="*/ 0 w 2438400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457450">
                <a:moveTo>
                  <a:pt x="0" y="0"/>
                </a:moveTo>
                <a:lnTo>
                  <a:pt x="2438400" y="0"/>
                </a:lnTo>
                <a:lnTo>
                  <a:pt x="2438400" y="2457450"/>
                </a:lnTo>
                <a:lnTo>
                  <a:pt x="0" y="24574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DB6646-E4A2-4B6F-A535-5DAFFE05CB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53600" y="3009901"/>
            <a:ext cx="2438400" cy="2457450"/>
          </a:xfrm>
          <a:custGeom>
            <a:avLst/>
            <a:gdLst>
              <a:gd name="connsiteX0" fmla="*/ 0 w 2438400"/>
              <a:gd name="connsiteY0" fmla="*/ 0 h 2457450"/>
              <a:gd name="connsiteX1" fmla="*/ 2438400 w 2438400"/>
              <a:gd name="connsiteY1" fmla="*/ 0 h 2457450"/>
              <a:gd name="connsiteX2" fmla="*/ 2438400 w 2438400"/>
              <a:gd name="connsiteY2" fmla="*/ 2457450 h 2457450"/>
              <a:gd name="connsiteX3" fmla="*/ 0 w 2438400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457450">
                <a:moveTo>
                  <a:pt x="0" y="0"/>
                </a:moveTo>
                <a:lnTo>
                  <a:pt x="2438400" y="0"/>
                </a:lnTo>
                <a:lnTo>
                  <a:pt x="2438400" y="2457450"/>
                </a:lnTo>
                <a:lnTo>
                  <a:pt x="0" y="24574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230D55A-FEE5-4FF9-9999-0B54691AD8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8400" y="3009901"/>
            <a:ext cx="2438400" cy="2457450"/>
          </a:xfrm>
          <a:custGeom>
            <a:avLst/>
            <a:gdLst>
              <a:gd name="connsiteX0" fmla="*/ 0 w 2438400"/>
              <a:gd name="connsiteY0" fmla="*/ 0 h 2457450"/>
              <a:gd name="connsiteX1" fmla="*/ 2438400 w 2438400"/>
              <a:gd name="connsiteY1" fmla="*/ 0 h 2457450"/>
              <a:gd name="connsiteX2" fmla="*/ 2438400 w 2438400"/>
              <a:gd name="connsiteY2" fmla="*/ 2457450 h 2457450"/>
              <a:gd name="connsiteX3" fmla="*/ 0 w 2438400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457450">
                <a:moveTo>
                  <a:pt x="0" y="0"/>
                </a:moveTo>
                <a:lnTo>
                  <a:pt x="2438400" y="0"/>
                </a:lnTo>
                <a:lnTo>
                  <a:pt x="2438400" y="2457450"/>
                </a:lnTo>
                <a:lnTo>
                  <a:pt x="0" y="24574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EE1D633-60E3-404F-BA1D-E55D9CEA59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57702" y="838200"/>
            <a:ext cx="3562350" cy="2514600"/>
          </a:xfrm>
          <a:custGeom>
            <a:avLst/>
            <a:gdLst>
              <a:gd name="connsiteX0" fmla="*/ 0 w 3562350"/>
              <a:gd name="connsiteY0" fmla="*/ 0 h 2514600"/>
              <a:gd name="connsiteX1" fmla="*/ 3562350 w 3562350"/>
              <a:gd name="connsiteY1" fmla="*/ 0 h 2514600"/>
              <a:gd name="connsiteX2" fmla="*/ 3562350 w 3562350"/>
              <a:gd name="connsiteY2" fmla="*/ 2514600 h 2514600"/>
              <a:gd name="connsiteX3" fmla="*/ 0 w 35623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14600">
                <a:moveTo>
                  <a:pt x="0" y="0"/>
                </a:moveTo>
                <a:lnTo>
                  <a:pt x="3562350" y="0"/>
                </a:lnTo>
                <a:lnTo>
                  <a:pt x="3562350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7792E1-93A8-4A3A-934D-4C80557B27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4" y="838200"/>
            <a:ext cx="3562350" cy="2514600"/>
          </a:xfrm>
          <a:custGeom>
            <a:avLst/>
            <a:gdLst>
              <a:gd name="connsiteX0" fmla="*/ 0 w 3562350"/>
              <a:gd name="connsiteY0" fmla="*/ 0 h 2514600"/>
              <a:gd name="connsiteX1" fmla="*/ 3562350 w 3562350"/>
              <a:gd name="connsiteY1" fmla="*/ 0 h 2514600"/>
              <a:gd name="connsiteX2" fmla="*/ 3562350 w 3562350"/>
              <a:gd name="connsiteY2" fmla="*/ 2514600 h 2514600"/>
              <a:gd name="connsiteX3" fmla="*/ 0 w 35623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14600">
                <a:moveTo>
                  <a:pt x="0" y="0"/>
                </a:moveTo>
                <a:lnTo>
                  <a:pt x="3562350" y="0"/>
                </a:lnTo>
                <a:lnTo>
                  <a:pt x="3562350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1591A1-EA05-4CDB-8A6F-AD469AD4A8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38200"/>
            <a:ext cx="3562350" cy="2514600"/>
          </a:xfrm>
          <a:custGeom>
            <a:avLst/>
            <a:gdLst>
              <a:gd name="connsiteX0" fmla="*/ 0 w 3562350"/>
              <a:gd name="connsiteY0" fmla="*/ 0 h 2514600"/>
              <a:gd name="connsiteX1" fmla="*/ 3562350 w 3562350"/>
              <a:gd name="connsiteY1" fmla="*/ 0 h 2514600"/>
              <a:gd name="connsiteX2" fmla="*/ 3562350 w 3562350"/>
              <a:gd name="connsiteY2" fmla="*/ 2514600 h 2514600"/>
              <a:gd name="connsiteX3" fmla="*/ 0 w 3562350"/>
              <a:gd name="connsiteY3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2350" h="2514600">
                <a:moveTo>
                  <a:pt x="0" y="0"/>
                </a:moveTo>
                <a:lnTo>
                  <a:pt x="3562350" y="0"/>
                </a:lnTo>
                <a:lnTo>
                  <a:pt x="3562350" y="2514600"/>
                </a:lnTo>
                <a:lnTo>
                  <a:pt x="0" y="25146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4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0365091B-F658-48C6-98A0-578142E17F1F}"/>
              </a:ext>
            </a:extLst>
          </p:cNvPr>
          <p:cNvSpPr txBox="1"/>
          <p:nvPr userDrawn="1"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1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orient="horz" pos="4032" userDrawn="1">
          <p15:clr>
            <a:srgbClr val="F26B43"/>
          </p15:clr>
        </p15:guide>
        <p15:guide id="5" pos="74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60EB837-8C50-4AAE-843B-3650D50262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8" b="7898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55D3AD-215B-456D-9AED-2B8727E7D0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chemeClr val="bg1">
                  <a:alpha val="78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53323A-C6C4-480B-B57E-22D9E09D0F5C}"/>
              </a:ext>
            </a:extLst>
          </p:cNvPr>
          <p:cNvSpPr/>
          <p:nvPr/>
        </p:nvSpPr>
        <p:spPr>
          <a:xfrm>
            <a:off x="-1" y="5553074"/>
            <a:ext cx="5857875" cy="13049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339D4A-6BC9-48DD-ABB2-664F7FA400D8}"/>
              </a:ext>
            </a:extLst>
          </p:cNvPr>
          <p:cNvGrpSpPr/>
          <p:nvPr/>
        </p:nvGrpSpPr>
        <p:grpSpPr>
          <a:xfrm>
            <a:off x="1234301" y="3841325"/>
            <a:ext cx="2296635" cy="307777"/>
            <a:chOff x="2894489" y="4027847"/>
            <a:chExt cx="2296635" cy="30777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3BF7BEC-2709-467C-8ED3-AF14D3EF1C61}"/>
                </a:ext>
              </a:extLst>
            </p:cNvPr>
            <p:cNvSpPr/>
            <p:nvPr/>
          </p:nvSpPr>
          <p:spPr>
            <a:xfrm>
              <a:off x="2894489" y="4027847"/>
              <a:ext cx="2296635" cy="307777"/>
            </a:xfrm>
            <a:prstGeom prst="roundRect">
              <a:avLst>
                <a:gd name="adj" fmla="val 1488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>
              <a:outerShdw blurRad="381000" algn="ctr" rotWithShape="0">
                <a:schemeClr val="tx1">
                  <a:lumMod val="95000"/>
                  <a:lumOff val="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id-ID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17BE29C-7649-48C8-A8F6-EA439D7F8C6E}"/>
                </a:ext>
              </a:extLst>
            </p:cNvPr>
            <p:cNvSpPr/>
            <p:nvPr/>
          </p:nvSpPr>
          <p:spPr>
            <a:xfrm>
              <a:off x="2983863" y="4027847"/>
              <a:ext cx="197522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Business Presentation</a:t>
              </a:r>
              <a:endParaRPr lang="id-ID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820EE78-7C54-456F-B2C2-15DA111A56BE}"/>
              </a:ext>
            </a:extLst>
          </p:cNvPr>
          <p:cNvSpPr txBox="1"/>
          <p:nvPr/>
        </p:nvSpPr>
        <p:spPr>
          <a:xfrm>
            <a:off x="1110315" y="2251699"/>
            <a:ext cx="6720160" cy="150810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Generic Presentation Introduction</a:t>
            </a:r>
          </a:p>
          <a:p>
            <a:r>
              <a:rPr lang="en-US" sz="3600" b="1" dirty="0">
                <a:gradFill>
                  <a:gsLst>
                    <a:gs pos="0">
                      <a:schemeClr val="accent1"/>
                    </a:gs>
                    <a:gs pos="85000">
                      <a:schemeClr val="tx2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Roboto" panose="02000000000000000000" pitchFamily="2" charset="0"/>
              </a:rPr>
              <a:t>Hope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rPr>
              <a:t> and </a:t>
            </a:r>
            <a:r>
              <a:rPr lang="en-US" sz="3600" b="1" dirty="0">
                <a:gradFill>
                  <a:gsLst>
                    <a:gs pos="0">
                      <a:schemeClr val="accent1"/>
                    </a:gs>
                    <a:gs pos="85000">
                      <a:schemeClr val="tx2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Roboto" panose="02000000000000000000" pitchFamily="2" charset="0"/>
              </a:rPr>
              <a:t>help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rPr>
              <a:t> begin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rPr>
              <a:t>at </a:t>
            </a:r>
            <a:r>
              <a:rPr lang="en-US" sz="3600" b="1" dirty="0">
                <a:gradFill>
                  <a:gsLst>
                    <a:gs pos="0">
                      <a:schemeClr val="accent1"/>
                    </a:gs>
                    <a:gs pos="85000">
                      <a:schemeClr val="tx2"/>
                    </a:gs>
                  </a:gsLst>
                  <a:path path="circle">
                    <a:fillToRect l="100000" t="100000"/>
                  </a:path>
                </a:gradFill>
                <a:latin typeface="+mj-lt"/>
                <a:ea typeface="Roboto" panose="02000000000000000000" pitchFamily="2" charset="0"/>
              </a:rPr>
              <a:t>LifeWays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Picture Placeholder 8" descr="A person and person kissing&#10;&#10;Description automatically generated with medium confidence">
            <a:extLst>
              <a:ext uri="{FF2B5EF4-FFF2-40B4-BE49-F238E27FC236}">
                <a16:creationId xmlns:a16="http://schemas.microsoft.com/office/drawing/2014/main" id="{B3FB4260-F2F0-47B7-BE35-59CB59C9B1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r="19043"/>
          <a:stretch>
            <a:fillRect/>
          </a:stretch>
        </p:blipFill>
        <p:spPr>
          <a:xfrm>
            <a:off x="6664325" y="914400"/>
            <a:ext cx="5527675" cy="5943600"/>
          </a:xfrm>
        </p:spPr>
      </p:pic>
      <p:pic>
        <p:nvPicPr>
          <p:cNvPr id="13" name="Graphic 29">
            <a:extLst>
              <a:ext uri="{FF2B5EF4-FFF2-40B4-BE49-F238E27FC236}">
                <a16:creationId xmlns:a16="http://schemas.microsoft.com/office/drawing/2014/main" id="{7111AF2A-2DB9-4D75-92B5-E7C8DDA81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62167B-79BA-473C-9758-9565377E0AD8}"/>
              </a:ext>
            </a:extLst>
          </p:cNvPr>
          <p:cNvSpPr/>
          <p:nvPr/>
        </p:nvSpPr>
        <p:spPr>
          <a:xfrm>
            <a:off x="272009" y="5945593"/>
            <a:ext cx="5157830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veniam, quis nostrud exerci tation ullamcorper suscipit lobortis nisl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16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BB00F8CA-409B-4839-9D06-3C145253AB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r="8349"/>
          <a:stretch>
            <a:fillRect/>
          </a:stretch>
        </p:blipFill>
        <p:spPr/>
      </p:pic>
      <p:pic>
        <p:nvPicPr>
          <p:cNvPr id="9" name="Picture Placeholder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1C0AEE4-1D91-44B5-814F-5AADD291D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0" t="35240" b="2839"/>
          <a:stretch/>
        </p:blipFill>
        <p:spPr>
          <a:xfrm>
            <a:off x="589935" y="1922577"/>
            <a:ext cx="4575739" cy="2434067"/>
          </a:xfr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11A9BC0-0F24-48F2-BBCC-AB2CFE76EBE9}"/>
              </a:ext>
            </a:extLst>
          </p:cNvPr>
          <p:cNvGrpSpPr/>
          <p:nvPr/>
        </p:nvGrpSpPr>
        <p:grpSpPr>
          <a:xfrm>
            <a:off x="7949908" y="4668901"/>
            <a:ext cx="2899990" cy="1062906"/>
            <a:chOff x="2153369" y="4668901"/>
            <a:chExt cx="2899990" cy="106290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79630EB-DE03-49E0-B6BE-CD61048ED16D}"/>
                </a:ext>
              </a:extLst>
            </p:cNvPr>
            <p:cNvSpPr txBox="1"/>
            <p:nvPr/>
          </p:nvSpPr>
          <p:spPr>
            <a:xfrm>
              <a:off x="2153369" y="4668901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36515B1-CA7C-4A47-BB39-40753E2A7947}"/>
                </a:ext>
              </a:extLst>
            </p:cNvPr>
            <p:cNvSpPr/>
            <p:nvPr/>
          </p:nvSpPr>
          <p:spPr>
            <a:xfrm>
              <a:off x="2153369" y="4995259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4E0CAE5-9CC8-49CF-BE33-9296088CDA8C}"/>
              </a:ext>
            </a:extLst>
          </p:cNvPr>
          <p:cNvGrpSpPr/>
          <p:nvPr/>
        </p:nvGrpSpPr>
        <p:grpSpPr>
          <a:xfrm>
            <a:off x="6463255" y="4610568"/>
            <a:ext cx="1350770" cy="1538806"/>
            <a:chOff x="4019676" y="2058162"/>
            <a:chExt cx="1194326" cy="1360585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F95B56E-6C9E-4D6F-95F1-B75587B66A81}"/>
                </a:ext>
              </a:extLst>
            </p:cNvPr>
            <p:cNvSpPr/>
            <p:nvPr/>
          </p:nvSpPr>
          <p:spPr>
            <a:xfrm>
              <a:off x="4019676" y="3132830"/>
              <a:ext cx="1194326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algn="ctr"/>
              <a:r>
                <a:rPr lang="en-I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</a:rPr>
                <a:t>Add title here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26F4DA-839B-434D-8FCB-0263A21A25FC}"/>
                </a:ext>
              </a:extLst>
            </p:cNvPr>
            <p:cNvGrpSpPr/>
            <p:nvPr/>
          </p:nvGrpSpPr>
          <p:grpSpPr>
            <a:xfrm>
              <a:off x="4126438" y="2058162"/>
              <a:ext cx="980803" cy="980804"/>
              <a:chOff x="3293612" y="2058162"/>
              <a:chExt cx="980803" cy="980804"/>
            </a:xfrm>
          </p:grpSpPr>
          <p:sp>
            <p:nvSpPr>
              <p:cNvPr id="78" name="Arc 77">
                <a:extLst>
                  <a:ext uri="{FF2B5EF4-FFF2-40B4-BE49-F238E27FC236}">
                    <a16:creationId xmlns:a16="http://schemas.microsoft.com/office/drawing/2014/main" id="{F4E44F6C-B50F-4581-87D2-116029F207C2}"/>
                  </a:ext>
                </a:extLst>
              </p:cNvPr>
              <p:cNvSpPr/>
              <p:nvPr/>
            </p:nvSpPr>
            <p:spPr>
              <a:xfrm>
                <a:off x="3293612" y="2058162"/>
                <a:ext cx="980803" cy="980804"/>
              </a:xfrm>
              <a:prstGeom prst="arc">
                <a:avLst>
                  <a:gd name="adj1" fmla="val 3825254"/>
                  <a:gd name="adj2" fmla="val 17698350"/>
                </a:avLst>
              </a:pr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30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dirty="0">
                  <a:solidFill>
                    <a:schemeClr val="lt1"/>
                  </a:solidFill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4585A282-AA0D-4382-953F-E1D20173A18E}"/>
                  </a:ext>
                </a:extLst>
              </p:cNvPr>
              <p:cNvSpPr/>
              <p:nvPr/>
            </p:nvSpPr>
            <p:spPr>
              <a:xfrm>
                <a:off x="3461049" y="2228316"/>
                <a:ext cx="664667" cy="664667"/>
              </a:xfrm>
              <a:prstGeom prst="ellipse">
                <a:avLst/>
              </a:prstGeom>
              <a:solidFill>
                <a:schemeClr val="bg1"/>
              </a:solidFill>
              <a:ln w="3175" cap="rnd" cmpd="sng">
                <a:noFill/>
                <a:prstDash val="solid"/>
                <a:round/>
              </a:ln>
              <a:effectLst>
                <a:outerShdw blurRad="50800" dist="38100" dir="2700000" algn="tl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I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75%</a:t>
                </a: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EF4ADFC-4A1C-4DC3-965A-906230D17430}"/>
              </a:ext>
            </a:extLst>
          </p:cNvPr>
          <p:cNvGrpSpPr/>
          <p:nvPr/>
        </p:nvGrpSpPr>
        <p:grpSpPr>
          <a:xfrm>
            <a:off x="2153369" y="4668901"/>
            <a:ext cx="2899990" cy="1062906"/>
            <a:chOff x="2153369" y="4668901"/>
            <a:chExt cx="2899990" cy="106290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72D8008-B42A-4845-85E5-4E0AD7D49D9F}"/>
                </a:ext>
              </a:extLst>
            </p:cNvPr>
            <p:cNvSpPr txBox="1"/>
            <p:nvPr/>
          </p:nvSpPr>
          <p:spPr>
            <a:xfrm>
              <a:off x="2153369" y="4668901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848408C-0EE9-4811-B959-99968E6B29AF}"/>
                </a:ext>
              </a:extLst>
            </p:cNvPr>
            <p:cNvSpPr/>
            <p:nvPr/>
          </p:nvSpPr>
          <p:spPr>
            <a:xfrm>
              <a:off x="2153369" y="4995259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110E515-88A7-4E79-A666-4A7ECD9F749C}"/>
              </a:ext>
            </a:extLst>
          </p:cNvPr>
          <p:cNvGrpSpPr/>
          <p:nvPr/>
        </p:nvGrpSpPr>
        <p:grpSpPr>
          <a:xfrm>
            <a:off x="666716" y="4610568"/>
            <a:ext cx="1350770" cy="1538806"/>
            <a:chOff x="4019676" y="2058162"/>
            <a:chExt cx="1194326" cy="136058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DD60680-4044-4611-9311-D3E11BEE5857}"/>
                </a:ext>
              </a:extLst>
            </p:cNvPr>
            <p:cNvSpPr/>
            <p:nvPr/>
          </p:nvSpPr>
          <p:spPr>
            <a:xfrm>
              <a:off x="4019676" y="3132830"/>
              <a:ext cx="1194326" cy="2859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36000" bIns="0" rtlCol="0" anchor="ctr">
              <a:normAutofit/>
            </a:bodyPr>
            <a:lstStyle/>
            <a:p>
              <a:pPr algn="ctr"/>
              <a:r>
                <a:rPr lang="en-I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</a:rPr>
                <a:t>Add title here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FBAF81C-F158-4F4D-A033-58D2B9BD20EC}"/>
                </a:ext>
              </a:extLst>
            </p:cNvPr>
            <p:cNvGrpSpPr/>
            <p:nvPr/>
          </p:nvGrpSpPr>
          <p:grpSpPr>
            <a:xfrm>
              <a:off x="4126438" y="2058162"/>
              <a:ext cx="980803" cy="980804"/>
              <a:chOff x="3293612" y="2058162"/>
              <a:chExt cx="980803" cy="980804"/>
            </a:xfrm>
          </p:grpSpPr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B8BAAD3D-CA3F-47B9-B3AD-5CA6823A3045}"/>
                  </a:ext>
                </a:extLst>
              </p:cNvPr>
              <p:cNvSpPr/>
              <p:nvPr/>
            </p:nvSpPr>
            <p:spPr>
              <a:xfrm>
                <a:off x="3293612" y="2058162"/>
                <a:ext cx="980803" cy="980804"/>
              </a:xfrm>
              <a:prstGeom prst="arc">
                <a:avLst>
                  <a:gd name="adj1" fmla="val 1322597"/>
                  <a:gd name="adj2" fmla="val 51421"/>
                </a:avLst>
              </a:prstGeom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30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dirty="0">
                  <a:solidFill>
                    <a:schemeClr val="lt1"/>
                  </a:solidFill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920327D-61DD-4B16-9335-E16ECF570A2D}"/>
                  </a:ext>
                </a:extLst>
              </p:cNvPr>
              <p:cNvSpPr/>
              <p:nvPr/>
            </p:nvSpPr>
            <p:spPr>
              <a:xfrm>
                <a:off x="3461049" y="2228316"/>
                <a:ext cx="664667" cy="664667"/>
              </a:xfrm>
              <a:prstGeom prst="ellipse">
                <a:avLst/>
              </a:prstGeom>
              <a:solidFill>
                <a:schemeClr val="bg1"/>
              </a:solidFill>
              <a:ln w="3175" cap="rnd" cmpd="sng">
                <a:noFill/>
                <a:prstDash val="solid"/>
                <a:round/>
              </a:ln>
              <a:effectLst>
                <a:outerShdw blurRad="50800" dist="38100" dir="2700000" algn="tl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IN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95%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4AD94D-627A-4377-85D8-64357800D717}"/>
              </a:ext>
            </a:extLst>
          </p:cNvPr>
          <p:cNvGrpSpPr/>
          <p:nvPr/>
        </p:nvGrpSpPr>
        <p:grpSpPr>
          <a:xfrm>
            <a:off x="3009900" y="760590"/>
            <a:ext cx="6172200" cy="892552"/>
            <a:chOff x="3009900" y="760590"/>
            <a:chExt cx="6172200" cy="89255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7D37F9F-6C4B-4999-ACA5-449AD958A66B}"/>
                </a:ext>
              </a:extLst>
            </p:cNvPr>
            <p:cNvSpPr txBox="1"/>
            <p:nvPr/>
          </p:nvSpPr>
          <p:spPr>
            <a:xfrm>
              <a:off x="3009900" y="1068367"/>
              <a:ext cx="6172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Why Choose Us?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6E06B4-62E8-481C-BB2E-ECE800462E71}"/>
                </a:ext>
              </a:extLst>
            </p:cNvPr>
            <p:cNvSpPr/>
            <p:nvPr/>
          </p:nvSpPr>
          <p:spPr>
            <a:xfrm>
              <a:off x="5038916" y="76059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6A5E86-E4E9-4F11-9463-8CFA3E8DB70F}"/>
              </a:ext>
            </a:extLst>
          </p:cNvPr>
          <p:cNvGrpSpPr/>
          <p:nvPr/>
        </p:nvGrpSpPr>
        <p:grpSpPr>
          <a:xfrm>
            <a:off x="3200399" y="2438370"/>
            <a:ext cx="2717443" cy="1945896"/>
            <a:chOff x="3200399" y="2438370"/>
            <a:chExt cx="2717443" cy="19458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D1A4EC-0026-4778-9C20-F33015445FC2}"/>
                </a:ext>
              </a:extLst>
            </p:cNvPr>
            <p:cNvSpPr/>
            <p:nvPr/>
          </p:nvSpPr>
          <p:spPr>
            <a:xfrm>
              <a:off x="3200399" y="2438370"/>
              <a:ext cx="2717443" cy="1945896"/>
            </a:xfrm>
            <a:prstGeom prst="roundRect">
              <a:avLst>
                <a:gd name="adj" fmla="val 218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0CC5113-F705-4970-AB30-F122A852D8F7}"/>
                </a:ext>
              </a:extLst>
            </p:cNvPr>
            <p:cNvSpPr/>
            <p:nvPr/>
          </p:nvSpPr>
          <p:spPr>
            <a:xfrm>
              <a:off x="3343508" y="2995406"/>
              <a:ext cx="257433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</a:t>
              </a:r>
              <a:r>
                <a:rPr lang="en-US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3FCC29-E349-456E-8B12-9E31A1C5547E}"/>
                </a:ext>
              </a:extLst>
            </p:cNvPr>
            <p:cNvSpPr/>
            <p:nvPr/>
          </p:nvSpPr>
          <p:spPr>
            <a:xfrm>
              <a:off x="3343510" y="2638617"/>
              <a:ext cx="201188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Project Tittle #</a:t>
              </a:r>
              <a:r>
                <a:rPr lang="id-ID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1</a:t>
              </a:r>
              <a:endPara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E5AC48D-64D7-4340-848C-B4EF0A1C645F}"/>
                </a:ext>
              </a:extLst>
            </p:cNvPr>
            <p:cNvSpPr/>
            <p:nvPr/>
          </p:nvSpPr>
          <p:spPr>
            <a:xfrm>
              <a:off x="3372005" y="3893441"/>
              <a:ext cx="2011882" cy="331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April 12, 2019</a:t>
              </a:r>
              <a:endParaRPr lang="en-US" sz="1200" i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A69C1E2-709C-463D-9FC2-C05BF5D6D920}"/>
              </a:ext>
            </a:extLst>
          </p:cNvPr>
          <p:cNvGrpSpPr/>
          <p:nvPr/>
        </p:nvGrpSpPr>
        <p:grpSpPr>
          <a:xfrm>
            <a:off x="8884624" y="2438370"/>
            <a:ext cx="2717443" cy="1945896"/>
            <a:chOff x="8884624" y="2438370"/>
            <a:chExt cx="2717443" cy="194589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110FF68F-91CF-490B-920F-E46C200A151D}"/>
                </a:ext>
              </a:extLst>
            </p:cNvPr>
            <p:cNvSpPr/>
            <p:nvPr/>
          </p:nvSpPr>
          <p:spPr>
            <a:xfrm>
              <a:off x="8884624" y="2438370"/>
              <a:ext cx="2717443" cy="1945896"/>
            </a:xfrm>
            <a:prstGeom prst="roundRect">
              <a:avLst>
                <a:gd name="adj" fmla="val 218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A1CC89D-AC88-4FAF-A63B-359289646C05}"/>
                </a:ext>
              </a:extLst>
            </p:cNvPr>
            <p:cNvSpPr/>
            <p:nvPr/>
          </p:nvSpPr>
          <p:spPr>
            <a:xfrm>
              <a:off x="9027733" y="2995406"/>
              <a:ext cx="257433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</a:t>
              </a:r>
              <a:r>
                <a:rPr lang="en-US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780479A-FF4D-4602-AF84-41DF7C85FC54}"/>
                </a:ext>
              </a:extLst>
            </p:cNvPr>
            <p:cNvSpPr/>
            <p:nvPr/>
          </p:nvSpPr>
          <p:spPr>
            <a:xfrm>
              <a:off x="9027735" y="2638617"/>
              <a:ext cx="201188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Project Tittle #2</a:t>
              </a:r>
              <a:endPara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C34823-780A-455D-BCFE-EB2E74F4848F}"/>
                </a:ext>
              </a:extLst>
            </p:cNvPr>
            <p:cNvSpPr/>
            <p:nvPr/>
          </p:nvSpPr>
          <p:spPr>
            <a:xfrm>
              <a:off x="9056230" y="3893441"/>
              <a:ext cx="2011882" cy="3311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April 17, 2019</a:t>
              </a:r>
              <a:endParaRPr lang="en-US" sz="1200" i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33" name="Graphic 29">
            <a:extLst>
              <a:ext uri="{FF2B5EF4-FFF2-40B4-BE49-F238E27FC236}">
                <a16:creationId xmlns:a16="http://schemas.microsoft.com/office/drawing/2014/main" id="{22A1D81B-ADFE-4C00-98CE-D862A2A85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80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0375A5-19E6-4695-AC8C-435AD3F531C9}"/>
              </a:ext>
            </a:extLst>
          </p:cNvPr>
          <p:cNvGrpSpPr/>
          <p:nvPr/>
        </p:nvGrpSpPr>
        <p:grpSpPr>
          <a:xfrm>
            <a:off x="2038350" y="722490"/>
            <a:ext cx="8115300" cy="894639"/>
            <a:chOff x="2038350" y="722490"/>
            <a:chExt cx="8115300" cy="8946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6555992-929A-49F2-99FD-12B63FBAC365}"/>
                </a:ext>
              </a:extLst>
            </p:cNvPr>
            <p:cNvSpPr txBox="1"/>
            <p:nvPr/>
          </p:nvSpPr>
          <p:spPr>
            <a:xfrm>
              <a:off x="2038350" y="1032354"/>
              <a:ext cx="811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Smart Education Package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47ABEE2-E7D5-471A-8EDA-AB4FAAED0D4A}"/>
                </a:ext>
              </a:extLst>
            </p:cNvPr>
            <p:cNvSpPr/>
            <p:nvPr/>
          </p:nvSpPr>
          <p:spPr>
            <a:xfrm>
              <a:off x="5191316" y="72249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8C1A30-D2A2-4AFB-AE7F-83A9D45908FD}"/>
              </a:ext>
            </a:extLst>
          </p:cNvPr>
          <p:cNvGrpSpPr/>
          <p:nvPr/>
        </p:nvGrpSpPr>
        <p:grpSpPr>
          <a:xfrm>
            <a:off x="3514153" y="2021517"/>
            <a:ext cx="2438400" cy="3757332"/>
            <a:chOff x="3514153" y="2021517"/>
            <a:chExt cx="2438400" cy="375733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EBCFD94-D666-4A90-915A-E248CA9B1041}"/>
                </a:ext>
              </a:extLst>
            </p:cNvPr>
            <p:cNvSpPr/>
            <p:nvPr/>
          </p:nvSpPr>
          <p:spPr>
            <a:xfrm>
              <a:off x="3514153" y="2021518"/>
              <a:ext cx="2438400" cy="36159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64D8C9D-DCF2-4AEB-85DF-62F6B6A258EC}"/>
                </a:ext>
              </a:extLst>
            </p:cNvPr>
            <p:cNvSpPr/>
            <p:nvPr/>
          </p:nvSpPr>
          <p:spPr>
            <a:xfrm>
              <a:off x="3514153" y="2021517"/>
              <a:ext cx="2438400" cy="59055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6E75A16-0F5A-4843-A56C-CDBC4D5A7987}"/>
                </a:ext>
              </a:extLst>
            </p:cNvPr>
            <p:cNvSpPr/>
            <p:nvPr/>
          </p:nvSpPr>
          <p:spPr>
            <a:xfrm>
              <a:off x="3823017" y="2115487"/>
              <a:ext cx="1820672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gradFill>
                    <a:gsLst>
                      <a:gs pos="1500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Calibri"/>
                </a:rPr>
                <a:t>Title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CC79BB13-8E9B-45F9-97B8-3EBB5F1DCA3A}"/>
                </a:ext>
              </a:extLst>
            </p:cNvPr>
            <p:cNvGrpSpPr/>
            <p:nvPr/>
          </p:nvGrpSpPr>
          <p:grpSpPr>
            <a:xfrm>
              <a:off x="3693754" y="3588666"/>
              <a:ext cx="2116496" cy="1402101"/>
              <a:chOff x="1320692" y="3537066"/>
              <a:chExt cx="2116496" cy="140210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159BC3A0-254D-49C0-B2DB-81E9729EC74D}"/>
                  </a:ext>
                </a:extLst>
              </p:cNvPr>
              <p:cNvGrpSpPr/>
              <p:nvPr/>
            </p:nvGrpSpPr>
            <p:grpSpPr>
              <a:xfrm>
                <a:off x="1346450" y="3537066"/>
                <a:ext cx="2090738" cy="1023252"/>
                <a:chOff x="1508741" y="3240968"/>
                <a:chExt cx="2090738" cy="1023252"/>
              </a:xfrm>
            </p:grpSpPr>
            <p:sp>
              <p:nvSpPr>
                <p:cNvPr id="75" name="Freeform 26">
                  <a:extLst>
                    <a:ext uri="{FF2B5EF4-FFF2-40B4-BE49-F238E27FC236}">
                      <a16:creationId xmlns:a16="http://schemas.microsoft.com/office/drawing/2014/main" id="{4B2FBC14-F170-43CE-B769-F3AF287A7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634" y="334102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76" name="Freeform 26">
                  <a:extLst>
                    <a:ext uri="{FF2B5EF4-FFF2-40B4-BE49-F238E27FC236}">
                      <a16:creationId xmlns:a16="http://schemas.microsoft.com/office/drawing/2014/main" id="{1C084578-28EC-4AF4-B425-1EFB8A59B5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8741" y="3679499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77" name="Freeform 26">
                  <a:extLst>
                    <a:ext uri="{FF2B5EF4-FFF2-40B4-BE49-F238E27FC236}">
                      <a16:creationId xmlns:a16="http://schemas.microsoft.com/office/drawing/2014/main" id="{C444EC68-44C6-4B7B-806D-24E62873E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5886" y="4043734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CE85C9AB-430A-4EC4-9C33-A695A1682575}"/>
                    </a:ext>
                  </a:extLst>
                </p:cNvPr>
                <p:cNvSpPr/>
                <p:nvPr/>
              </p:nvSpPr>
              <p:spPr>
                <a:xfrm>
                  <a:off x="1583531" y="3240968"/>
                  <a:ext cx="201594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feature</a:t>
                  </a: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E0890AF0-DD77-43CF-8D74-DC6A81B23B2D}"/>
                    </a:ext>
                  </a:extLst>
                </p:cNvPr>
                <p:cNvSpPr/>
                <p:nvPr/>
              </p:nvSpPr>
              <p:spPr>
                <a:xfrm>
                  <a:off x="1557773" y="3597046"/>
                  <a:ext cx="2015948" cy="2982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F6E2B572-A020-4262-B564-5D7BE513C183}"/>
                    </a:ext>
                  </a:extLst>
                </p:cNvPr>
                <p:cNvSpPr/>
                <p:nvPr/>
              </p:nvSpPr>
              <p:spPr>
                <a:xfrm>
                  <a:off x="1544894" y="3967216"/>
                  <a:ext cx="201594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Progress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939CD71-0FA9-4284-AC0C-648F73B364D7}"/>
                  </a:ext>
                </a:extLst>
              </p:cNvPr>
              <p:cNvGrpSpPr/>
              <p:nvPr/>
            </p:nvGrpSpPr>
            <p:grpSpPr>
              <a:xfrm>
                <a:off x="1320692" y="4640880"/>
                <a:ext cx="2077859" cy="298287"/>
                <a:chOff x="1320692" y="5204179"/>
                <a:chExt cx="2077859" cy="298287"/>
              </a:xfrm>
            </p:grpSpPr>
            <p:sp>
              <p:nvSpPr>
                <p:cNvPr id="73" name="Freeform 26">
                  <a:extLst>
                    <a:ext uri="{FF2B5EF4-FFF2-40B4-BE49-F238E27FC236}">
                      <a16:creationId xmlns:a16="http://schemas.microsoft.com/office/drawing/2014/main" id="{4F26414F-0C51-4D23-BA3E-4443657236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0692" y="528663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9C0BDC9-74E7-47A3-9CD5-4B2EC929F1FD}"/>
                    </a:ext>
                  </a:extLst>
                </p:cNvPr>
                <p:cNvSpPr/>
                <p:nvPr/>
              </p:nvSpPr>
              <p:spPr>
                <a:xfrm>
                  <a:off x="1382603" y="5204179"/>
                  <a:ext cx="2015948" cy="2982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</p:grp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DE0D141-C89D-42A9-A36B-CF524427BD22}"/>
                </a:ext>
              </a:extLst>
            </p:cNvPr>
            <p:cNvSpPr/>
            <p:nvPr/>
          </p:nvSpPr>
          <p:spPr>
            <a:xfrm>
              <a:off x="3832631" y="2768943"/>
              <a:ext cx="1820672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Calibri"/>
                </a:rPr>
                <a:t>Subtitle</a:t>
              </a:r>
              <a:endParaRPr lang="en-US" dirty="0">
                <a:solidFill>
                  <a:schemeClr val="accent2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42958E0-55B7-4B88-ACE0-AC0CF350700A}"/>
                </a:ext>
              </a:extLst>
            </p:cNvPr>
            <p:cNvSpPr/>
            <p:nvPr/>
          </p:nvSpPr>
          <p:spPr>
            <a:xfrm>
              <a:off x="3832631" y="3125741"/>
              <a:ext cx="1820672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Monthly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75F77DF-87EE-4930-A8DD-74E6FF2A838C}"/>
                </a:ext>
              </a:extLst>
            </p:cNvPr>
            <p:cNvSpPr/>
            <p:nvPr/>
          </p:nvSpPr>
          <p:spPr>
            <a:xfrm>
              <a:off x="4083745" y="5367369"/>
              <a:ext cx="1299218" cy="411480"/>
            </a:xfrm>
            <a:prstGeom prst="rect">
              <a:avLst/>
            </a:prstGeom>
            <a:gradFill>
              <a:gsLst>
                <a:gs pos="1500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122E61D-F199-4127-8825-7E0CD4AB0743}"/>
                </a:ext>
              </a:extLst>
            </p:cNvPr>
            <p:cNvSpPr/>
            <p:nvPr/>
          </p:nvSpPr>
          <p:spPr>
            <a:xfrm>
              <a:off x="3832631" y="5423517"/>
              <a:ext cx="1820672" cy="29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More Info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B3185A-E83B-4BA6-B6F1-7E93A0ED4FA4}"/>
              </a:ext>
            </a:extLst>
          </p:cNvPr>
          <p:cNvGrpSpPr/>
          <p:nvPr/>
        </p:nvGrpSpPr>
        <p:grpSpPr>
          <a:xfrm>
            <a:off x="6239448" y="2021517"/>
            <a:ext cx="2438400" cy="3757332"/>
            <a:chOff x="6239448" y="2021517"/>
            <a:chExt cx="2438400" cy="3757332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6AF872B-2557-4F29-B5C5-42BA2898EEBE}"/>
                </a:ext>
              </a:extLst>
            </p:cNvPr>
            <p:cNvSpPr/>
            <p:nvPr/>
          </p:nvSpPr>
          <p:spPr>
            <a:xfrm>
              <a:off x="6239448" y="2021518"/>
              <a:ext cx="2438400" cy="36159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B3F1010-3E11-4010-988F-6E412388ACA8}"/>
                </a:ext>
              </a:extLst>
            </p:cNvPr>
            <p:cNvSpPr/>
            <p:nvPr/>
          </p:nvSpPr>
          <p:spPr>
            <a:xfrm>
              <a:off x="6239448" y="2021517"/>
              <a:ext cx="2438400" cy="59055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41E505B-C4DB-4E0A-AEEF-D2B2F4F85C32}"/>
                </a:ext>
              </a:extLst>
            </p:cNvPr>
            <p:cNvSpPr/>
            <p:nvPr/>
          </p:nvSpPr>
          <p:spPr>
            <a:xfrm>
              <a:off x="6548312" y="2115487"/>
              <a:ext cx="1820672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gradFill>
                    <a:gsLst>
                      <a:gs pos="1500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Calibri"/>
                </a:rPr>
                <a:t>Title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300FA0C-58BA-41FB-9506-0EC4A0B2EECF}"/>
                </a:ext>
              </a:extLst>
            </p:cNvPr>
            <p:cNvGrpSpPr/>
            <p:nvPr/>
          </p:nvGrpSpPr>
          <p:grpSpPr>
            <a:xfrm>
              <a:off x="6416564" y="3588666"/>
              <a:ext cx="2158251" cy="1396523"/>
              <a:chOff x="1318207" y="3537066"/>
              <a:chExt cx="2158251" cy="1396523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5C0CD387-B797-49D2-8342-178B04350E5F}"/>
                  </a:ext>
                </a:extLst>
              </p:cNvPr>
              <p:cNvGrpSpPr/>
              <p:nvPr/>
            </p:nvGrpSpPr>
            <p:grpSpPr>
              <a:xfrm>
                <a:off x="1318207" y="3537066"/>
                <a:ext cx="2158251" cy="1049010"/>
                <a:chOff x="1480498" y="3240968"/>
                <a:chExt cx="2158251" cy="1049010"/>
              </a:xfrm>
            </p:grpSpPr>
            <p:sp>
              <p:nvSpPr>
                <p:cNvPr id="94" name="Freeform 26">
                  <a:extLst>
                    <a:ext uri="{FF2B5EF4-FFF2-40B4-BE49-F238E27FC236}">
                      <a16:creationId xmlns:a16="http://schemas.microsoft.com/office/drawing/2014/main" id="{155FDFFA-3DAB-41F4-9328-C8B424885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634" y="334102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95" name="Freeform 26">
                  <a:extLst>
                    <a:ext uri="{FF2B5EF4-FFF2-40B4-BE49-F238E27FC236}">
                      <a16:creationId xmlns:a16="http://schemas.microsoft.com/office/drawing/2014/main" id="{50430C0F-8FC2-48EA-8EC3-216E85647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5862" y="3692378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96" name="Freeform 26">
                  <a:extLst>
                    <a:ext uri="{FF2B5EF4-FFF2-40B4-BE49-F238E27FC236}">
                      <a16:creationId xmlns:a16="http://schemas.microsoft.com/office/drawing/2014/main" id="{372BB54A-55B0-466B-9621-A4E781651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5886" y="406949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116F4B39-E815-490C-BCC9-D0EBF7DE0F88}"/>
                    </a:ext>
                  </a:extLst>
                </p:cNvPr>
                <p:cNvSpPr/>
                <p:nvPr/>
              </p:nvSpPr>
              <p:spPr>
                <a:xfrm>
                  <a:off x="1583531" y="3240968"/>
                  <a:ext cx="194812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feature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F3ECB2B7-4B95-4D97-88E0-59F673955E7D}"/>
                    </a:ext>
                  </a:extLst>
                </p:cNvPr>
                <p:cNvSpPr/>
                <p:nvPr/>
              </p:nvSpPr>
              <p:spPr>
                <a:xfrm>
                  <a:off x="1480498" y="3609925"/>
                  <a:ext cx="2158251" cy="2927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33F81F11-D073-4100-B90C-0045FB9C6E16}"/>
                    </a:ext>
                  </a:extLst>
                </p:cNvPr>
                <p:cNvSpPr/>
                <p:nvPr/>
              </p:nvSpPr>
              <p:spPr>
                <a:xfrm>
                  <a:off x="1583531" y="3992974"/>
                  <a:ext cx="194812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Progress</a:t>
                  </a: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437EF46-F06C-4567-9983-2956375F3D97}"/>
                  </a:ext>
                </a:extLst>
              </p:cNvPr>
              <p:cNvGrpSpPr/>
              <p:nvPr/>
            </p:nvGrpSpPr>
            <p:grpSpPr>
              <a:xfrm>
                <a:off x="1385087" y="4640880"/>
                <a:ext cx="2091371" cy="292709"/>
                <a:chOff x="1385087" y="5204179"/>
                <a:chExt cx="2091371" cy="292709"/>
              </a:xfrm>
            </p:grpSpPr>
            <p:sp>
              <p:nvSpPr>
                <p:cNvPr id="92" name="Freeform 26">
                  <a:extLst>
                    <a:ext uri="{FF2B5EF4-FFF2-40B4-BE49-F238E27FC236}">
                      <a16:creationId xmlns:a16="http://schemas.microsoft.com/office/drawing/2014/main" id="{7871AB0B-02E7-4F25-9A11-0FF6D10ED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5087" y="528663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2EA680F7-5DCC-493D-860A-736869EDB795}"/>
                    </a:ext>
                  </a:extLst>
                </p:cNvPr>
                <p:cNvSpPr/>
                <p:nvPr/>
              </p:nvSpPr>
              <p:spPr>
                <a:xfrm>
                  <a:off x="1421240" y="5204179"/>
                  <a:ext cx="2055218" cy="2927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</p:grp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069E575-4D65-45C3-B64A-0B46569E8C95}"/>
                </a:ext>
              </a:extLst>
            </p:cNvPr>
            <p:cNvSpPr/>
            <p:nvPr/>
          </p:nvSpPr>
          <p:spPr>
            <a:xfrm>
              <a:off x="6557926" y="2768943"/>
              <a:ext cx="1820672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Calibri"/>
                </a:rPr>
                <a:t>Subtitle</a:t>
              </a:r>
              <a:endParaRPr lang="en-US" dirty="0">
                <a:solidFill>
                  <a:schemeClr val="accent2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80889BE-2337-4BA1-A35C-88E4D5407476}"/>
                </a:ext>
              </a:extLst>
            </p:cNvPr>
            <p:cNvSpPr/>
            <p:nvPr/>
          </p:nvSpPr>
          <p:spPr>
            <a:xfrm>
              <a:off x="6557926" y="3125741"/>
              <a:ext cx="1820672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Monthly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7D01E3F-95B0-43AD-AA26-D0A63E9AE729}"/>
                </a:ext>
              </a:extLst>
            </p:cNvPr>
            <p:cNvSpPr/>
            <p:nvPr/>
          </p:nvSpPr>
          <p:spPr>
            <a:xfrm>
              <a:off x="6809040" y="5367369"/>
              <a:ext cx="1299218" cy="411480"/>
            </a:xfrm>
            <a:prstGeom prst="rect">
              <a:avLst/>
            </a:prstGeom>
            <a:gradFill>
              <a:gsLst>
                <a:gs pos="1500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AEA1B4D-6E58-43C1-8195-3C58D91124B2}"/>
                </a:ext>
              </a:extLst>
            </p:cNvPr>
            <p:cNvSpPr/>
            <p:nvPr/>
          </p:nvSpPr>
          <p:spPr>
            <a:xfrm>
              <a:off x="6557926" y="5423517"/>
              <a:ext cx="1820672" cy="29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More Info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D6C04D-6D04-4D61-B815-AAC497441A0E}"/>
              </a:ext>
            </a:extLst>
          </p:cNvPr>
          <p:cNvGrpSpPr/>
          <p:nvPr/>
        </p:nvGrpSpPr>
        <p:grpSpPr>
          <a:xfrm>
            <a:off x="8964743" y="2021517"/>
            <a:ext cx="2438400" cy="3757332"/>
            <a:chOff x="8964743" y="2021517"/>
            <a:chExt cx="2438400" cy="375733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0305CF0-5263-4E6C-8B3A-099EA715C6DD}"/>
                </a:ext>
              </a:extLst>
            </p:cNvPr>
            <p:cNvSpPr/>
            <p:nvPr/>
          </p:nvSpPr>
          <p:spPr>
            <a:xfrm>
              <a:off x="8964743" y="2021518"/>
              <a:ext cx="2438400" cy="3615909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70939C25-C582-4214-BDFB-18BB0F5C38DD}"/>
                </a:ext>
              </a:extLst>
            </p:cNvPr>
            <p:cNvSpPr/>
            <p:nvPr/>
          </p:nvSpPr>
          <p:spPr>
            <a:xfrm>
              <a:off x="8964743" y="2021517"/>
              <a:ext cx="2438400" cy="590551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FDEA0D0-5EC4-40A8-921F-3D702FE77B55}"/>
                </a:ext>
              </a:extLst>
            </p:cNvPr>
            <p:cNvSpPr/>
            <p:nvPr/>
          </p:nvSpPr>
          <p:spPr>
            <a:xfrm>
              <a:off x="9273607" y="2115487"/>
              <a:ext cx="1820672" cy="4370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dirty="0">
                  <a:gradFill>
                    <a:gsLst>
                      <a:gs pos="1500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Calibri"/>
                </a:rPr>
                <a:t>Title</a:t>
              </a: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CA0F24F-39AD-4C8D-A85D-130FFBFA0179}"/>
                </a:ext>
              </a:extLst>
            </p:cNvPr>
            <p:cNvGrpSpPr/>
            <p:nvPr/>
          </p:nvGrpSpPr>
          <p:grpSpPr>
            <a:xfrm>
              <a:off x="9118586" y="3588666"/>
              <a:ext cx="2120914" cy="1402101"/>
              <a:chOff x="1294934" y="3537066"/>
              <a:chExt cx="2120914" cy="1402101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D4A58BBA-3591-44EF-ACB5-DBE32C5BBB62}"/>
                  </a:ext>
                </a:extLst>
              </p:cNvPr>
              <p:cNvGrpSpPr/>
              <p:nvPr/>
            </p:nvGrpSpPr>
            <p:grpSpPr>
              <a:xfrm>
                <a:off x="1294934" y="3537066"/>
                <a:ext cx="2120914" cy="1010373"/>
                <a:chOff x="1457225" y="3240968"/>
                <a:chExt cx="2120914" cy="1010373"/>
              </a:xfrm>
            </p:grpSpPr>
            <p:sp>
              <p:nvSpPr>
                <p:cNvPr id="113" name="Freeform 26">
                  <a:extLst>
                    <a:ext uri="{FF2B5EF4-FFF2-40B4-BE49-F238E27FC236}">
                      <a16:creationId xmlns:a16="http://schemas.microsoft.com/office/drawing/2014/main" id="{A9B69847-833D-4544-ACB1-436404CD6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634" y="334102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114" name="Freeform 26">
                  <a:extLst>
                    <a:ext uri="{FF2B5EF4-FFF2-40B4-BE49-F238E27FC236}">
                      <a16:creationId xmlns:a16="http://schemas.microsoft.com/office/drawing/2014/main" id="{C7309220-5AC0-4855-B1F0-20681A2E8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7225" y="3679499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115" name="Freeform 26">
                  <a:extLst>
                    <a:ext uri="{FF2B5EF4-FFF2-40B4-BE49-F238E27FC236}">
                      <a16:creationId xmlns:a16="http://schemas.microsoft.com/office/drawing/2014/main" id="{242E0FE7-91F3-4D01-8EF8-AE7501C2CE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5886" y="4030855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E8D9E773-6E55-4BE4-856F-625F8202F5A7}"/>
                    </a:ext>
                  </a:extLst>
                </p:cNvPr>
                <p:cNvSpPr/>
                <p:nvPr/>
              </p:nvSpPr>
              <p:spPr>
                <a:xfrm>
                  <a:off x="1583531" y="3240968"/>
                  <a:ext cx="199460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feature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EB6BA3-B032-4B4A-9EE4-BBE14D166D4D}"/>
                    </a:ext>
                  </a:extLst>
                </p:cNvPr>
                <p:cNvSpPr/>
                <p:nvPr/>
              </p:nvSpPr>
              <p:spPr>
                <a:xfrm>
                  <a:off x="1544894" y="3597046"/>
                  <a:ext cx="1994608" cy="2982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EC01590D-2286-41AC-9BFD-250AD9C33647}"/>
                    </a:ext>
                  </a:extLst>
                </p:cNvPr>
                <p:cNvSpPr/>
                <p:nvPr/>
              </p:nvSpPr>
              <p:spPr>
                <a:xfrm>
                  <a:off x="1557773" y="3954337"/>
                  <a:ext cx="1994608" cy="2970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Startup Progress</a:t>
                  </a: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4899E79-1050-44EC-B4BF-036AE920E258}"/>
                  </a:ext>
                </a:extLst>
              </p:cNvPr>
              <p:cNvGrpSpPr/>
              <p:nvPr/>
            </p:nvGrpSpPr>
            <p:grpSpPr>
              <a:xfrm>
                <a:off x="1333571" y="4640880"/>
                <a:ext cx="2065826" cy="298287"/>
                <a:chOff x="1333571" y="5204179"/>
                <a:chExt cx="2065826" cy="298287"/>
              </a:xfrm>
            </p:grpSpPr>
            <p:sp>
              <p:nvSpPr>
                <p:cNvPr id="111" name="Freeform 26">
                  <a:extLst>
                    <a:ext uri="{FF2B5EF4-FFF2-40B4-BE49-F238E27FC236}">
                      <a16:creationId xmlns:a16="http://schemas.microsoft.com/office/drawing/2014/main" id="{C6713F67-525E-4948-B129-B8B33AD707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3571" y="5286632"/>
                  <a:ext cx="116678" cy="121007"/>
                </a:xfrm>
                <a:custGeom>
                  <a:avLst/>
                  <a:gdLst>
                    <a:gd name="T0" fmla="*/ 103 w 274"/>
                    <a:gd name="T1" fmla="*/ 284 h 284"/>
                    <a:gd name="T2" fmla="*/ 80 w 274"/>
                    <a:gd name="T3" fmla="*/ 273 h 284"/>
                    <a:gd name="T4" fmla="*/ 9 w 274"/>
                    <a:gd name="T5" fmla="*/ 178 h 284"/>
                    <a:gd name="T6" fmla="*/ 14 w 274"/>
                    <a:gd name="T7" fmla="*/ 139 h 284"/>
                    <a:gd name="T8" fmla="*/ 53 w 274"/>
                    <a:gd name="T9" fmla="*/ 145 h 284"/>
                    <a:gd name="T10" fmla="*/ 100 w 274"/>
                    <a:gd name="T11" fmla="*/ 207 h 284"/>
                    <a:gd name="T12" fmla="*/ 219 w 274"/>
                    <a:gd name="T13" fmla="*/ 17 h 284"/>
                    <a:gd name="T14" fmla="*/ 257 w 274"/>
                    <a:gd name="T15" fmla="*/ 8 h 284"/>
                    <a:gd name="T16" fmla="*/ 266 w 274"/>
                    <a:gd name="T17" fmla="*/ 47 h 284"/>
                    <a:gd name="T18" fmla="*/ 126 w 274"/>
                    <a:gd name="T19" fmla="*/ 271 h 284"/>
                    <a:gd name="T20" fmla="*/ 104 w 274"/>
                    <a:gd name="T21" fmla="*/ 284 h 284"/>
                    <a:gd name="T22" fmla="*/ 103 w 274"/>
                    <a:gd name="T23" fmla="*/ 284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4" h="284">
                      <a:moveTo>
                        <a:pt x="103" y="284"/>
                      </a:moveTo>
                      <a:cubicBezTo>
                        <a:pt x="94" y="284"/>
                        <a:pt x="86" y="280"/>
                        <a:pt x="80" y="273"/>
                      </a:cubicBezTo>
                      <a:cubicBezTo>
                        <a:pt x="9" y="178"/>
                        <a:pt x="9" y="178"/>
                        <a:pt x="9" y="178"/>
                      </a:cubicBezTo>
                      <a:cubicBezTo>
                        <a:pt x="0" y="166"/>
                        <a:pt x="2" y="149"/>
                        <a:pt x="14" y="139"/>
                      </a:cubicBezTo>
                      <a:cubicBezTo>
                        <a:pt x="27" y="130"/>
                        <a:pt x="44" y="133"/>
                        <a:pt x="53" y="145"/>
                      </a:cubicBezTo>
                      <a:cubicBezTo>
                        <a:pt x="100" y="207"/>
                        <a:pt x="100" y="207"/>
                        <a:pt x="100" y="207"/>
                      </a:cubicBezTo>
                      <a:cubicBezTo>
                        <a:pt x="219" y="17"/>
                        <a:pt x="219" y="17"/>
                        <a:pt x="219" y="17"/>
                      </a:cubicBezTo>
                      <a:cubicBezTo>
                        <a:pt x="227" y="4"/>
                        <a:pt x="244" y="0"/>
                        <a:pt x="257" y="8"/>
                      </a:cubicBezTo>
                      <a:cubicBezTo>
                        <a:pt x="270" y="16"/>
                        <a:pt x="274" y="33"/>
                        <a:pt x="266" y="47"/>
                      </a:cubicBezTo>
                      <a:cubicBezTo>
                        <a:pt x="126" y="271"/>
                        <a:pt x="126" y="271"/>
                        <a:pt x="126" y="271"/>
                      </a:cubicBezTo>
                      <a:cubicBezTo>
                        <a:pt x="121" y="279"/>
                        <a:pt x="113" y="283"/>
                        <a:pt x="104" y="284"/>
                      </a:cubicBezTo>
                      <a:cubicBezTo>
                        <a:pt x="104" y="284"/>
                        <a:pt x="103" y="284"/>
                        <a:pt x="103" y="2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Roboto" panose="02000000000000000000" pitchFamily="2" charset="0"/>
                  </a:endParaRP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EBF9D87A-9D64-45B3-A0C8-4D3D98783204}"/>
                    </a:ext>
                  </a:extLst>
                </p:cNvPr>
                <p:cNvSpPr/>
                <p:nvPr/>
              </p:nvSpPr>
              <p:spPr>
                <a:xfrm>
                  <a:off x="1404789" y="5204179"/>
                  <a:ext cx="1994608" cy="2982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bg1">
                          <a:lumMod val="65000"/>
                        </a:schemeClr>
                      </a:solidFill>
                      <a:latin typeface="+mj-lt"/>
                      <a:ea typeface="Open Sans" panose="020B0606030504020204" pitchFamily="34" charset="0"/>
                      <a:cs typeface="Open Sans" panose="020B0606030504020204" pitchFamily="34" charset="0"/>
                    </a:rPr>
                    <a:t>Project Description price</a:t>
                  </a:r>
                </a:p>
              </p:txBody>
            </p:sp>
          </p:grp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B8F493F-AD43-4187-AA07-05D0FB4B6D79}"/>
                </a:ext>
              </a:extLst>
            </p:cNvPr>
            <p:cNvSpPr/>
            <p:nvPr/>
          </p:nvSpPr>
          <p:spPr>
            <a:xfrm>
              <a:off x="9283221" y="2768943"/>
              <a:ext cx="1820672" cy="398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Calibri"/>
                </a:rPr>
                <a:t>Subtitle</a:t>
              </a:r>
              <a:endParaRPr lang="en-US" dirty="0">
                <a:solidFill>
                  <a:schemeClr val="accent2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A690D03-91CF-4DA8-9273-43136EAF7A5A}"/>
                </a:ext>
              </a:extLst>
            </p:cNvPr>
            <p:cNvSpPr/>
            <p:nvPr/>
          </p:nvSpPr>
          <p:spPr>
            <a:xfrm>
              <a:off x="9283221" y="3125741"/>
              <a:ext cx="1820672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Monthly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809F5C3-1A6F-4D31-A35F-C21511ECAD80}"/>
                </a:ext>
              </a:extLst>
            </p:cNvPr>
            <p:cNvSpPr/>
            <p:nvPr/>
          </p:nvSpPr>
          <p:spPr>
            <a:xfrm>
              <a:off x="9534335" y="5367369"/>
              <a:ext cx="1299218" cy="411480"/>
            </a:xfrm>
            <a:prstGeom prst="rect">
              <a:avLst/>
            </a:prstGeom>
            <a:gradFill>
              <a:gsLst>
                <a:gs pos="1500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06B2509-97BD-4ADA-8985-CA98DE0A67D4}"/>
                </a:ext>
              </a:extLst>
            </p:cNvPr>
            <p:cNvSpPr/>
            <p:nvPr/>
          </p:nvSpPr>
          <p:spPr>
            <a:xfrm>
              <a:off x="9283221" y="5423517"/>
              <a:ext cx="1820672" cy="29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More Info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6EE087-6212-440A-AA2B-E5C02326ED9E}"/>
              </a:ext>
            </a:extLst>
          </p:cNvPr>
          <p:cNvGrpSpPr/>
          <p:nvPr/>
        </p:nvGrpSpPr>
        <p:grpSpPr>
          <a:xfrm>
            <a:off x="788858" y="2021517"/>
            <a:ext cx="2438400" cy="3757332"/>
            <a:chOff x="788858" y="2021517"/>
            <a:chExt cx="2438400" cy="37573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D27601-5E72-4A58-88E8-75AE02EDB72F}"/>
                </a:ext>
              </a:extLst>
            </p:cNvPr>
            <p:cNvGrpSpPr/>
            <p:nvPr/>
          </p:nvGrpSpPr>
          <p:grpSpPr>
            <a:xfrm>
              <a:off x="788858" y="2021517"/>
              <a:ext cx="2438400" cy="3615910"/>
              <a:chOff x="788858" y="2021517"/>
              <a:chExt cx="2438400" cy="361591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C04C42-ACD1-4C0E-BB41-AA6D6D955CAE}"/>
                  </a:ext>
                </a:extLst>
              </p:cNvPr>
              <p:cNvSpPr/>
              <p:nvPr/>
            </p:nvSpPr>
            <p:spPr>
              <a:xfrm>
                <a:off x="788858" y="2021518"/>
                <a:ext cx="2438400" cy="3615909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BD06FD3-3475-4138-A601-100D0F3D7CB7}"/>
                  </a:ext>
                </a:extLst>
              </p:cNvPr>
              <p:cNvSpPr/>
              <p:nvPr/>
            </p:nvSpPr>
            <p:spPr>
              <a:xfrm>
                <a:off x="788858" y="2021517"/>
                <a:ext cx="2438400" cy="590551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61C414E-561C-4AA5-B8ED-661A1C851E4F}"/>
                  </a:ext>
                </a:extLst>
              </p:cNvPr>
              <p:cNvSpPr/>
              <p:nvPr/>
            </p:nvSpPr>
            <p:spPr>
              <a:xfrm>
                <a:off x="1097722" y="2115487"/>
                <a:ext cx="1820672" cy="4370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dirty="0">
                    <a:gradFill>
                      <a:gsLst>
                        <a:gs pos="15000">
                          <a:schemeClr val="tx2"/>
                        </a:gs>
                        <a:gs pos="100000">
                          <a:schemeClr val="accent1"/>
                        </a:gs>
                      </a:gsLst>
                      <a:lin ang="3000000" scaled="0"/>
                    </a:gradFill>
                    <a:latin typeface="+mj-lt"/>
                    <a:ea typeface="Roboto" panose="02000000000000000000" pitchFamily="2" charset="0"/>
                    <a:cs typeface="Calibri"/>
                  </a:rPr>
                  <a:t>Title</a:t>
                </a:r>
                <a:endParaRPr lang="en-US" dirty="0">
                  <a:gradFill>
                    <a:gsLst>
                      <a:gs pos="1500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Calibri"/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72765EA-6775-4440-AF4E-B42815A58B89}"/>
                  </a:ext>
                </a:extLst>
              </p:cNvPr>
              <p:cNvGrpSpPr/>
              <p:nvPr/>
            </p:nvGrpSpPr>
            <p:grpSpPr>
              <a:xfrm>
                <a:off x="981338" y="3588666"/>
                <a:ext cx="2200011" cy="1402101"/>
                <a:chOff x="1333571" y="3537066"/>
                <a:chExt cx="2200011" cy="140210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D51FEC83-476A-4292-A55D-9C529E977B7F}"/>
                    </a:ext>
                  </a:extLst>
                </p:cNvPr>
                <p:cNvGrpSpPr/>
                <p:nvPr/>
              </p:nvGrpSpPr>
              <p:grpSpPr>
                <a:xfrm>
                  <a:off x="1333571" y="3537066"/>
                  <a:ext cx="2148495" cy="1036131"/>
                  <a:chOff x="1495862" y="3240968"/>
                  <a:chExt cx="2148495" cy="1036131"/>
                </a:xfrm>
              </p:grpSpPr>
              <p:sp>
                <p:nvSpPr>
                  <p:cNvPr id="43" name="Freeform 26">
                    <a:extLst>
                      <a:ext uri="{FF2B5EF4-FFF2-40B4-BE49-F238E27FC236}">
                        <a16:creationId xmlns:a16="http://schemas.microsoft.com/office/drawing/2014/main" id="{65ADE264-7E18-4542-A282-72674611FD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56634" y="3341022"/>
                    <a:ext cx="116678" cy="121007"/>
                  </a:xfrm>
                  <a:custGeom>
                    <a:avLst/>
                    <a:gdLst>
                      <a:gd name="T0" fmla="*/ 103 w 274"/>
                      <a:gd name="T1" fmla="*/ 284 h 284"/>
                      <a:gd name="T2" fmla="*/ 80 w 274"/>
                      <a:gd name="T3" fmla="*/ 273 h 284"/>
                      <a:gd name="T4" fmla="*/ 9 w 274"/>
                      <a:gd name="T5" fmla="*/ 178 h 284"/>
                      <a:gd name="T6" fmla="*/ 14 w 274"/>
                      <a:gd name="T7" fmla="*/ 139 h 284"/>
                      <a:gd name="T8" fmla="*/ 53 w 274"/>
                      <a:gd name="T9" fmla="*/ 145 h 284"/>
                      <a:gd name="T10" fmla="*/ 100 w 274"/>
                      <a:gd name="T11" fmla="*/ 207 h 284"/>
                      <a:gd name="T12" fmla="*/ 219 w 274"/>
                      <a:gd name="T13" fmla="*/ 17 h 284"/>
                      <a:gd name="T14" fmla="*/ 257 w 274"/>
                      <a:gd name="T15" fmla="*/ 8 h 284"/>
                      <a:gd name="T16" fmla="*/ 266 w 274"/>
                      <a:gd name="T17" fmla="*/ 47 h 284"/>
                      <a:gd name="T18" fmla="*/ 126 w 274"/>
                      <a:gd name="T19" fmla="*/ 271 h 284"/>
                      <a:gd name="T20" fmla="*/ 104 w 274"/>
                      <a:gd name="T21" fmla="*/ 284 h 284"/>
                      <a:gd name="T22" fmla="*/ 103 w 274"/>
                      <a:gd name="T23" fmla="*/ 284 h 2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74" h="284">
                        <a:moveTo>
                          <a:pt x="103" y="284"/>
                        </a:moveTo>
                        <a:cubicBezTo>
                          <a:pt x="94" y="284"/>
                          <a:pt x="86" y="280"/>
                          <a:pt x="80" y="273"/>
                        </a:cubicBezTo>
                        <a:cubicBezTo>
                          <a:pt x="9" y="178"/>
                          <a:pt x="9" y="178"/>
                          <a:pt x="9" y="178"/>
                        </a:cubicBezTo>
                        <a:cubicBezTo>
                          <a:pt x="0" y="166"/>
                          <a:pt x="2" y="149"/>
                          <a:pt x="14" y="139"/>
                        </a:cubicBezTo>
                        <a:cubicBezTo>
                          <a:pt x="27" y="130"/>
                          <a:pt x="44" y="133"/>
                          <a:pt x="53" y="145"/>
                        </a:cubicBezTo>
                        <a:cubicBezTo>
                          <a:pt x="100" y="207"/>
                          <a:pt x="100" y="207"/>
                          <a:pt x="100" y="207"/>
                        </a:cubicBezTo>
                        <a:cubicBezTo>
                          <a:pt x="219" y="17"/>
                          <a:pt x="219" y="17"/>
                          <a:pt x="219" y="17"/>
                        </a:cubicBezTo>
                        <a:cubicBezTo>
                          <a:pt x="227" y="4"/>
                          <a:pt x="244" y="0"/>
                          <a:pt x="257" y="8"/>
                        </a:cubicBezTo>
                        <a:cubicBezTo>
                          <a:pt x="270" y="16"/>
                          <a:pt x="274" y="33"/>
                          <a:pt x="266" y="47"/>
                        </a:cubicBezTo>
                        <a:cubicBezTo>
                          <a:pt x="126" y="271"/>
                          <a:pt x="126" y="271"/>
                          <a:pt x="126" y="271"/>
                        </a:cubicBezTo>
                        <a:cubicBezTo>
                          <a:pt x="121" y="279"/>
                          <a:pt x="113" y="283"/>
                          <a:pt x="104" y="284"/>
                        </a:cubicBezTo>
                        <a:cubicBezTo>
                          <a:pt x="104" y="284"/>
                          <a:pt x="103" y="284"/>
                          <a:pt x="103" y="28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>
                      <a:latin typeface="+mj-lt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41" name="Freeform 26">
                    <a:extLst>
                      <a:ext uri="{FF2B5EF4-FFF2-40B4-BE49-F238E27FC236}">
                        <a16:creationId xmlns:a16="http://schemas.microsoft.com/office/drawing/2014/main" id="{649B4DFA-C9C5-40D7-89A0-DAE76EAAD0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95862" y="3679499"/>
                    <a:ext cx="116678" cy="121007"/>
                  </a:xfrm>
                  <a:custGeom>
                    <a:avLst/>
                    <a:gdLst>
                      <a:gd name="T0" fmla="*/ 103 w 274"/>
                      <a:gd name="T1" fmla="*/ 284 h 284"/>
                      <a:gd name="T2" fmla="*/ 80 w 274"/>
                      <a:gd name="T3" fmla="*/ 273 h 284"/>
                      <a:gd name="T4" fmla="*/ 9 w 274"/>
                      <a:gd name="T5" fmla="*/ 178 h 284"/>
                      <a:gd name="T6" fmla="*/ 14 w 274"/>
                      <a:gd name="T7" fmla="*/ 139 h 284"/>
                      <a:gd name="T8" fmla="*/ 53 w 274"/>
                      <a:gd name="T9" fmla="*/ 145 h 284"/>
                      <a:gd name="T10" fmla="*/ 100 w 274"/>
                      <a:gd name="T11" fmla="*/ 207 h 284"/>
                      <a:gd name="T12" fmla="*/ 219 w 274"/>
                      <a:gd name="T13" fmla="*/ 17 h 284"/>
                      <a:gd name="T14" fmla="*/ 257 w 274"/>
                      <a:gd name="T15" fmla="*/ 8 h 284"/>
                      <a:gd name="T16" fmla="*/ 266 w 274"/>
                      <a:gd name="T17" fmla="*/ 47 h 284"/>
                      <a:gd name="T18" fmla="*/ 126 w 274"/>
                      <a:gd name="T19" fmla="*/ 271 h 284"/>
                      <a:gd name="T20" fmla="*/ 104 w 274"/>
                      <a:gd name="T21" fmla="*/ 284 h 284"/>
                      <a:gd name="T22" fmla="*/ 103 w 274"/>
                      <a:gd name="T23" fmla="*/ 284 h 2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74" h="284">
                        <a:moveTo>
                          <a:pt x="103" y="284"/>
                        </a:moveTo>
                        <a:cubicBezTo>
                          <a:pt x="94" y="284"/>
                          <a:pt x="86" y="280"/>
                          <a:pt x="80" y="273"/>
                        </a:cubicBezTo>
                        <a:cubicBezTo>
                          <a:pt x="9" y="178"/>
                          <a:pt x="9" y="178"/>
                          <a:pt x="9" y="178"/>
                        </a:cubicBezTo>
                        <a:cubicBezTo>
                          <a:pt x="0" y="166"/>
                          <a:pt x="2" y="149"/>
                          <a:pt x="14" y="139"/>
                        </a:cubicBezTo>
                        <a:cubicBezTo>
                          <a:pt x="27" y="130"/>
                          <a:pt x="44" y="133"/>
                          <a:pt x="53" y="145"/>
                        </a:cubicBezTo>
                        <a:cubicBezTo>
                          <a:pt x="100" y="207"/>
                          <a:pt x="100" y="207"/>
                          <a:pt x="100" y="207"/>
                        </a:cubicBezTo>
                        <a:cubicBezTo>
                          <a:pt x="219" y="17"/>
                          <a:pt x="219" y="17"/>
                          <a:pt x="219" y="17"/>
                        </a:cubicBezTo>
                        <a:cubicBezTo>
                          <a:pt x="227" y="4"/>
                          <a:pt x="244" y="0"/>
                          <a:pt x="257" y="8"/>
                        </a:cubicBezTo>
                        <a:cubicBezTo>
                          <a:pt x="270" y="16"/>
                          <a:pt x="274" y="33"/>
                          <a:pt x="266" y="47"/>
                        </a:cubicBezTo>
                        <a:cubicBezTo>
                          <a:pt x="126" y="271"/>
                          <a:pt x="126" y="271"/>
                          <a:pt x="126" y="271"/>
                        </a:cubicBezTo>
                        <a:cubicBezTo>
                          <a:pt x="121" y="279"/>
                          <a:pt x="113" y="283"/>
                          <a:pt x="104" y="284"/>
                        </a:cubicBezTo>
                        <a:cubicBezTo>
                          <a:pt x="104" y="284"/>
                          <a:pt x="103" y="284"/>
                          <a:pt x="103" y="28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>
                      <a:latin typeface="+mj-lt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39" name="Freeform 26">
                    <a:extLst>
                      <a:ext uri="{FF2B5EF4-FFF2-40B4-BE49-F238E27FC236}">
                        <a16:creationId xmlns:a16="http://schemas.microsoft.com/office/drawing/2014/main" id="{E292ECA7-F805-4714-820C-1F6BF9D7D7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05886" y="4056613"/>
                    <a:ext cx="116678" cy="121007"/>
                  </a:xfrm>
                  <a:custGeom>
                    <a:avLst/>
                    <a:gdLst>
                      <a:gd name="T0" fmla="*/ 103 w 274"/>
                      <a:gd name="T1" fmla="*/ 284 h 284"/>
                      <a:gd name="T2" fmla="*/ 80 w 274"/>
                      <a:gd name="T3" fmla="*/ 273 h 284"/>
                      <a:gd name="T4" fmla="*/ 9 w 274"/>
                      <a:gd name="T5" fmla="*/ 178 h 284"/>
                      <a:gd name="T6" fmla="*/ 14 w 274"/>
                      <a:gd name="T7" fmla="*/ 139 h 284"/>
                      <a:gd name="T8" fmla="*/ 53 w 274"/>
                      <a:gd name="T9" fmla="*/ 145 h 284"/>
                      <a:gd name="T10" fmla="*/ 100 w 274"/>
                      <a:gd name="T11" fmla="*/ 207 h 284"/>
                      <a:gd name="T12" fmla="*/ 219 w 274"/>
                      <a:gd name="T13" fmla="*/ 17 h 284"/>
                      <a:gd name="T14" fmla="*/ 257 w 274"/>
                      <a:gd name="T15" fmla="*/ 8 h 284"/>
                      <a:gd name="T16" fmla="*/ 266 w 274"/>
                      <a:gd name="T17" fmla="*/ 47 h 284"/>
                      <a:gd name="T18" fmla="*/ 126 w 274"/>
                      <a:gd name="T19" fmla="*/ 271 h 284"/>
                      <a:gd name="T20" fmla="*/ 104 w 274"/>
                      <a:gd name="T21" fmla="*/ 284 h 284"/>
                      <a:gd name="T22" fmla="*/ 103 w 274"/>
                      <a:gd name="T23" fmla="*/ 284 h 2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74" h="284">
                        <a:moveTo>
                          <a:pt x="103" y="284"/>
                        </a:moveTo>
                        <a:cubicBezTo>
                          <a:pt x="94" y="284"/>
                          <a:pt x="86" y="280"/>
                          <a:pt x="80" y="273"/>
                        </a:cubicBezTo>
                        <a:cubicBezTo>
                          <a:pt x="9" y="178"/>
                          <a:pt x="9" y="178"/>
                          <a:pt x="9" y="178"/>
                        </a:cubicBezTo>
                        <a:cubicBezTo>
                          <a:pt x="0" y="166"/>
                          <a:pt x="2" y="149"/>
                          <a:pt x="14" y="139"/>
                        </a:cubicBezTo>
                        <a:cubicBezTo>
                          <a:pt x="27" y="130"/>
                          <a:pt x="44" y="133"/>
                          <a:pt x="53" y="145"/>
                        </a:cubicBezTo>
                        <a:cubicBezTo>
                          <a:pt x="100" y="207"/>
                          <a:pt x="100" y="207"/>
                          <a:pt x="100" y="207"/>
                        </a:cubicBezTo>
                        <a:cubicBezTo>
                          <a:pt x="219" y="17"/>
                          <a:pt x="219" y="17"/>
                          <a:pt x="219" y="17"/>
                        </a:cubicBezTo>
                        <a:cubicBezTo>
                          <a:pt x="227" y="4"/>
                          <a:pt x="244" y="0"/>
                          <a:pt x="257" y="8"/>
                        </a:cubicBezTo>
                        <a:cubicBezTo>
                          <a:pt x="270" y="16"/>
                          <a:pt x="274" y="33"/>
                          <a:pt x="266" y="47"/>
                        </a:cubicBezTo>
                        <a:cubicBezTo>
                          <a:pt x="126" y="271"/>
                          <a:pt x="126" y="271"/>
                          <a:pt x="126" y="271"/>
                        </a:cubicBezTo>
                        <a:cubicBezTo>
                          <a:pt x="121" y="279"/>
                          <a:pt x="113" y="283"/>
                          <a:pt x="104" y="284"/>
                        </a:cubicBezTo>
                        <a:cubicBezTo>
                          <a:pt x="104" y="284"/>
                          <a:pt x="103" y="284"/>
                          <a:pt x="103" y="28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>
                      <a:latin typeface="+mj-lt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7669ADF5-BDD5-4395-A9D1-2C3CA73D7975}"/>
                      </a:ext>
                    </a:extLst>
                  </p:cNvPr>
                  <p:cNvSpPr/>
                  <p:nvPr/>
                </p:nvSpPr>
                <p:spPr>
                  <a:xfrm>
                    <a:off x="1519135" y="3240968"/>
                    <a:ext cx="2112343" cy="29700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Startup feature</a:t>
                    </a: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DAA6506C-0FAB-40E9-BE23-5BB3231C79D2}"/>
                      </a:ext>
                    </a:extLst>
                  </p:cNvPr>
                  <p:cNvSpPr/>
                  <p:nvPr/>
                </p:nvSpPr>
                <p:spPr>
                  <a:xfrm>
                    <a:off x="1506256" y="3597046"/>
                    <a:ext cx="2112343" cy="2982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Project Description price</a:t>
                    </a: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B63751C-86A3-464E-8B99-68F3F0C7807F}"/>
                      </a:ext>
                    </a:extLst>
                  </p:cNvPr>
                  <p:cNvSpPr/>
                  <p:nvPr/>
                </p:nvSpPr>
                <p:spPr>
                  <a:xfrm>
                    <a:off x="1532014" y="3980095"/>
                    <a:ext cx="2112343" cy="29700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Startup Progress</a:t>
                    </a:r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09866A2-0824-4989-9A7D-78C0857E8B62}"/>
                    </a:ext>
                  </a:extLst>
                </p:cNvPr>
                <p:cNvGrpSpPr/>
                <p:nvPr/>
              </p:nvGrpSpPr>
              <p:grpSpPr>
                <a:xfrm>
                  <a:off x="1410845" y="4640880"/>
                  <a:ext cx="2122737" cy="298287"/>
                  <a:chOff x="1410845" y="5204179"/>
                  <a:chExt cx="2122737" cy="298287"/>
                </a:xfrm>
              </p:grpSpPr>
              <p:sp>
                <p:nvSpPr>
                  <p:cNvPr id="51" name="Freeform 26">
                    <a:extLst>
                      <a:ext uri="{FF2B5EF4-FFF2-40B4-BE49-F238E27FC236}">
                        <a16:creationId xmlns:a16="http://schemas.microsoft.com/office/drawing/2014/main" id="{45B97731-2C45-47CA-A184-2886189744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10845" y="5286632"/>
                    <a:ext cx="116678" cy="121007"/>
                  </a:xfrm>
                  <a:custGeom>
                    <a:avLst/>
                    <a:gdLst>
                      <a:gd name="T0" fmla="*/ 103 w 274"/>
                      <a:gd name="T1" fmla="*/ 284 h 284"/>
                      <a:gd name="T2" fmla="*/ 80 w 274"/>
                      <a:gd name="T3" fmla="*/ 273 h 284"/>
                      <a:gd name="T4" fmla="*/ 9 w 274"/>
                      <a:gd name="T5" fmla="*/ 178 h 284"/>
                      <a:gd name="T6" fmla="*/ 14 w 274"/>
                      <a:gd name="T7" fmla="*/ 139 h 284"/>
                      <a:gd name="T8" fmla="*/ 53 w 274"/>
                      <a:gd name="T9" fmla="*/ 145 h 284"/>
                      <a:gd name="T10" fmla="*/ 100 w 274"/>
                      <a:gd name="T11" fmla="*/ 207 h 284"/>
                      <a:gd name="T12" fmla="*/ 219 w 274"/>
                      <a:gd name="T13" fmla="*/ 17 h 284"/>
                      <a:gd name="T14" fmla="*/ 257 w 274"/>
                      <a:gd name="T15" fmla="*/ 8 h 284"/>
                      <a:gd name="T16" fmla="*/ 266 w 274"/>
                      <a:gd name="T17" fmla="*/ 47 h 284"/>
                      <a:gd name="T18" fmla="*/ 126 w 274"/>
                      <a:gd name="T19" fmla="*/ 271 h 284"/>
                      <a:gd name="T20" fmla="*/ 104 w 274"/>
                      <a:gd name="T21" fmla="*/ 284 h 284"/>
                      <a:gd name="T22" fmla="*/ 103 w 274"/>
                      <a:gd name="T23" fmla="*/ 284 h 2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74" h="284">
                        <a:moveTo>
                          <a:pt x="103" y="284"/>
                        </a:moveTo>
                        <a:cubicBezTo>
                          <a:pt x="94" y="284"/>
                          <a:pt x="86" y="280"/>
                          <a:pt x="80" y="273"/>
                        </a:cubicBezTo>
                        <a:cubicBezTo>
                          <a:pt x="9" y="178"/>
                          <a:pt x="9" y="178"/>
                          <a:pt x="9" y="178"/>
                        </a:cubicBezTo>
                        <a:cubicBezTo>
                          <a:pt x="0" y="166"/>
                          <a:pt x="2" y="149"/>
                          <a:pt x="14" y="139"/>
                        </a:cubicBezTo>
                        <a:cubicBezTo>
                          <a:pt x="27" y="130"/>
                          <a:pt x="44" y="133"/>
                          <a:pt x="53" y="145"/>
                        </a:cubicBezTo>
                        <a:cubicBezTo>
                          <a:pt x="100" y="207"/>
                          <a:pt x="100" y="207"/>
                          <a:pt x="100" y="207"/>
                        </a:cubicBezTo>
                        <a:cubicBezTo>
                          <a:pt x="219" y="17"/>
                          <a:pt x="219" y="17"/>
                          <a:pt x="219" y="17"/>
                        </a:cubicBezTo>
                        <a:cubicBezTo>
                          <a:pt x="227" y="4"/>
                          <a:pt x="244" y="0"/>
                          <a:pt x="257" y="8"/>
                        </a:cubicBezTo>
                        <a:cubicBezTo>
                          <a:pt x="270" y="16"/>
                          <a:pt x="274" y="33"/>
                          <a:pt x="266" y="47"/>
                        </a:cubicBezTo>
                        <a:cubicBezTo>
                          <a:pt x="126" y="271"/>
                          <a:pt x="126" y="271"/>
                          <a:pt x="126" y="271"/>
                        </a:cubicBezTo>
                        <a:cubicBezTo>
                          <a:pt x="121" y="279"/>
                          <a:pt x="113" y="283"/>
                          <a:pt x="104" y="284"/>
                        </a:cubicBezTo>
                        <a:cubicBezTo>
                          <a:pt x="104" y="284"/>
                          <a:pt x="103" y="284"/>
                          <a:pt x="103" y="28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400" dirty="0">
                      <a:latin typeface="+mj-lt"/>
                      <a:ea typeface="Roboto" panose="02000000000000000000" pitchFamily="2" charset="0"/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02F038C5-B7BF-4EEA-8432-7CD1F9BA18EC}"/>
                      </a:ext>
                    </a:extLst>
                  </p:cNvPr>
                  <p:cNvSpPr/>
                  <p:nvPr/>
                </p:nvSpPr>
                <p:spPr>
                  <a:xfrm>
                    <a:off x="1421239" y="5204179"/>
                    <a:ext cx="2112343" cy="2982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lnSpc>
                        <a:spcPct val="120000"/>
                      </a:lnSpc>
                    </a:pPr>
                    <a:r>
                      <a:rPr lang="en-US" sz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+mj-lt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Project Description price</a:t>
                    </a:r>
                  </a:p>
                </p:txBody>
              </p:sp>
            </p:grp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5DE207D-9ABE-4856-8E09-ADA611A5FE5A}"/>
                  </a:ext>
                </a:extLst>
              </p:cNvPr>
              <p:cNvGrpSpPr/>
              <p:nvPr/>
            </p:nvGrpSpPr>
            <p:grpSpPr>
              <a:xfrm>
                <a:off x="1107336" y="2768943"/>
                <a:ext cx="1820672" cy="655982"/>
                <a:chOff x="1107336" y="2768943"/>
                <a:chExt cx="1820672" cy="655982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D214475-5C0C-40D4-9465-20C32ECEF332}"/>
                    </a:ext>
                  </a:extLst>
                </p:cNvPr>
                <p:cNvSpPr/>
                <p:nvPr/>
              </p:nvSpPr>
              <p:spPr>
                <a:xfrm>
                  <a:off x="1107336" y="2768943"/>
                  <a:ext cx="1820672" cy="3985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b="1" dirty="0">
                      <a:solidFill>
                        <a:schemeClr val="accent2"/>
                      </a:solidFill>
                      <a:latin typeface="+mj-lt"/>
                      <a:ea typeface="Roboto" panose="02000000000000000000" pitchFamily="2" charset="0"/>
                      <a:cs typeface="Calibri"/>
                    </a:rPr>
                    <a:t>Subtitle</a:t>
                  </a:r>
                  <a:endParaRPr lang="en-US" dirty="0">
                    <a:solidFill>
                      <a:schemeClr val="accent2"/>
                    </a:solidFill>
                    <a:latin typeface="+mj-lt"/>
                    <a:ea typeface="Roboto" panose="02000000000000000000" pitchFamily="2" charset="0"/>
                    <a:cs typeface="Calibri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8364B5C6-418A-4FD6-B00B-382494CCD664}"/>
                    </a:ext>
                  </a:extLst>
                </p:cNvPr>
                <p:cNvSpPr/>
                <p:nvPr/>
              </p:nvSpPr>
              <p:spPr>
                <a:xfrm>
                  <a:off x="1107336" y="3125741"/>
                  <a:ext cx="1820672" cy="2991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  <a:ea typeface="Roboto" panose="02000000000000000000" pitchFamily="2" charset="0"/>
                      <a:cs typeface="Calibri"/>
                    </a:rPr>
                    <a:t>Monthly</a:t>
                  </a: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79BCD71-75C7-486F-8F2D-94B424627328}"/>
                </a:ext>
              </a:extLst>
            </p:cNvPr>
            <p:cNvSpPr/>
            <p:nvPr/>
          </p:nvSpPr>
          <p:spPr>
            <a:xfrm>
              <a:off x="1358450" y="5367369"/>
              <a:ext cx="1299218" cy="411480"/>
            </a:xfrm>
            <a:prstGeom prst="rect">
              <a:avLst/>
            </a:prstGeom>
            <a:gradFill>
              <a:gsLst>
                <a:gs pos="1500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5F3E505-ED81-4F66-9FCA-747B357E58B5}"/>
                </a:ext>
              </a:extLst>
            </p:cNvPr>
            <p:cNvSpPr/>
            <p:nvPr/>
          </p:nvSpPr>
          <p:spPr>
            <a:xfrm>
              <a:off x="1107336" y="5423517"/>
              <a:ext cx="1820672" cy="299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More Info</a:t>
              </a:r>
            </a:p>
          </p:txBody>
        </p:sp>
      </p:grpSp>
      <p:pic>
        <p:nvPicPr>
          <p:cNvPr id="100" name="Graphic 29">
            <a:extLst>
              <a:ext uri="{FF2B5EF4-FFF2-40B4-BE49-F238E27FC236}">
                <a16:creationId xmlns:a16="http://schemas.microsoft.com/office/drawing/2014/main" id="{E38434C3-FB50-476F-B095-F9623733B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75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F2FABD1-ED0D-4640-AB04-6F297414EF4A}"/>
              </a:ext>
            </a:extLst>
          </p:cNvPr>
          <p:cNvGrpSpPr/>
          <p:nvPr/>
        </p:nvGrpSpPr>
        <p:grpSpPr>
          <a:xfrm>
            <a:off x="5086013" y="3069963"/>
            <a:ext cx="2004625" cy="2004624"/>
            <a:chOff x="5086013" y="3069963"/>
            <a:chExt cx="2004625" cy="200462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D3DBFE2-DE4B-4990-9AEF-04BAE6924440}"/>
                </a:ext>
              </a:extLst>
            </p:cNvPr>
            <p:cNvSpPr/>
            <p:nvPr/>
          </p:nvSpPr>
          <p:spPr>
            <a:xfrm>
              <a:off x="5086013" y="3069963"/>
              <a:ext cx="2004625" cy="2004624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</a:endParaRPr>
            </a:p>
          </p:txBody>
        </p:sp>
        <p:sp>
          <p:nvSpPr>
            <p:cNvPr id="32" name="AutoShape 4">
              <a:extLst>
                <a:ext uri="{FF2B5EF4-FFF2-40B4-BE49-F238E27FC236}">
                  <a16:creationId xmlns:a16="http://schemas.microsoft.com/office/drawing/2014/main" id="{8A3C49DD-2433-4D9D-96B0-97B1B2E2A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9312" y="3792276"/>
              <a:ext cx="558028" cy="55999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0433" tIns="30433" rIns="30433" bIns="30433" anchor="ctr"/>
            <a:lstStyle/>
            <a:p>
              <a:pPr algn="ctr" defTabSz="365189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96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D20DBB-785B-4BC1-BEBD-926EC9116BBF}"/>
              </a:ext>
            </a:extLst>
          </p:cNvPr>
          <p:cNvGrpSpPr/>
          <p:nvPr/>
        </p:nvGrpSpPr>
        <p:grpSpPr>
          <a:xfrm>
            <a:off x="2038350" y="722490"/>
            <a:ext cx="8115300" cy="894639"/>
            <a:chOff x="2038350" y="722490"/>
            <a:chExt cx="8115300" cy="894639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6584CA-1C8A-4D84-8366-B928EC2BF566}"/>
                </a:ext>
              </a:extLst>
            </p:cNvPr>
            <p:cNvSpPr txBox="1"/>
            <p:nvPr/>
          </p:nvSpPr>
          <p:spPr>
            <a:xfrm>
              <a:off x="2038350" y="1032354"/>
              <a:ext cx="811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Business Infographic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CB832B-5E4A-4E1F-8BE8-671EDD2AD701}"/>
                </a:ext>
              </a:extLst>
            </p:cNvPr>
            <p:cNvSpPr/>
            <p:nvPr/>
          </p:nvSpPr>
          <p:spPr>
            <a:xfrm>
              <a:off x="5191316" y="72249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3A1C93EB-8187-4CB8-9616-9A12EB9A8F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33388" y="1917652"/>
            <a:ext cx="4109876" cy="4217858"/>
            <a:chOff x="2559" y="826"/>
            <a:chExt cx="2588" cy="2656"/>
          </a:xfrm>
          <a:solidFill>
            <a:schemeClr val="bg1">
              <a:lumMod val="95000"/>
            </a:schemeClr>
          </a:solidFill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DBACE7CC-BAF6-48EB-8407-AF8131D92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" y="826"/>
              <a:ext cx="1261" cy="891"/>
            </a:xfrm>
            <a:custGeom>
              <a:avLst/>
              <a:gdLst>
                <a:gd name="T0" fmla="*/ 468 w 532"/>
                <a:gd name="T1" fmla="*/ 137 h 376"/>
                <a:gd name="T2" fmla="*/ 208 w 532"/>
                <a:gd name="T3" fmla="*/ 4 h 376"/>
                <a:gd name="T4" fmla="*/ 208 w 532"/>
                <a:gd name="T5" fmla="*/ 4 h 376"/>
                <a:gd name="T6" fmla="*/ 64 w 532"/>
                <a:gd name="T7" fmla="*/ 64 h 376"/>
                <a:gd name="T8" fmla="*/ 79 w 532"/>
                <a:gd name="T9" fmla="*/ 312 h 376"/>
                <a:gd name="T10" fmla="*/ 327 w 532"/>
                <a:gd name="T11" fmla="*/ 297 h 376"/>
                <a:gd name="T12" fmla="*/ 362 w 532"/>
                <a:gd name="T13" fmla="*/ 124 h 376"/>
                <a:gd name="T14" fmla="*/ 425 w 532"/>
                <a:gd name="T15" fmla="*/ 176 h 376"/>
                <a:gd name="T16" fmla="*/ 392 w 532"/>
                <a:gd name="T17" fmla="*/ 205 h 376"/>
                <a:gd name="T18" fmla="*/ 520 w 532"/>
                <a:gd name="T19" fmla="*/ 301 h 376"/>
                <a:gd name="T20" fmla="*/ 501 w 532"/>
                <a:gd name="T21" fmla="*/ 108 h 376"/>
                <a:gd name="T22" fmla="*/ 468 w 532"/>
                <a:gd name="T23" fmla="*/ 137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2" h="376">
                  <a:moveTo>
                    <a:pt x="468" y="137"/>
                  </a:moveTo>
                  <a:cubicBezTo>
                    <a:pt x="410" y="72"/>
                    <a:pt x="300" y="10"/>
                    <a:pt x="208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155" y="0"/>
                    <a:pt x="102" y="21"/>
                    <a:pt x="64" y="64"/>
                  </a:cubicBezTo>
                  <a:cubicBezTo>
                    <a:pt x="0" y="136"/>
                    <a:pt x="6" y="247"/>
                    <a:pt x="79" y="312"/>
                  </a:cubicBezTo>
                  <a:cubicBezTo>
                    <a:pt x="152" y="376"/>
                    <a:pt x="263" y="370"/>
                    <a:pt x="327" y="297"/>
                  </a:cubicBezTo>
                  <a:cubicBezTo>
                    <a:pt x="371" y="248"/>
                    <a:pt x="382" y="182"/>
                    <a:pt x="362" y="124"/>
                  </a:cubicBezTo>
                  <a:cubicBezTo>
                    <a:pt x="386" y="138"/>
                    <a:pt x="407" y="156"/>
                    <a:pt x="425" y="176"/>
                  </a:cubicBezTo>
                  <a:cubicBezTo>
                    <a:pt x="414" y="186"/>
                    <a:pt x="403" y="196"/>
                    <a:pt x="392" y="205"/>
                  </a:cubicBezTo>
                  <a:cubicBezTo>
                    <a:pt x="438" y="220"/>
                    <a:pt x="484" y="251"/>
                    <a:pt x="520" y="301"/>
                  </a:cubicBezTo>
                  <a:cubicBezTo>
                    <a:pt x="532" y="241"/>
                    <a:pt x="527" y="173"/>
                    <a:pt x="501" y="108"/>
                  </a:cubicBezTo>
                  <a:cubicBezTo>
                    <a:pt x="490" y="118"/>
                    <a:pt x="479" y="128"/>
                    <a:pt x="468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B31CB929-6773-4808-8263-0CC7FB1F7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" y="1212"/>
              <a:ext cx="974" cy="1216"/>
            </a:xfrm>
            <a:custGeom>
              <a:avLst/>
              <a:gdLst>
                <a:gd name="T0" fmla="*/ 239 w 411"/>
                <a:gd name="T1" fmla="*/ 42 h 513"/>
                <a:gd name="T2" fmla="*/ 22 w 411"/>
                <a:gd name="T3" fmla="*/ 237 h 513"/>
                <a:gd name="T4" fmla="*/ 22 w 411"/>
                <a:gd name="T5" fmla="*/ 237 h 513"/>
                <a:gd name="T6" fmla="*/ 26 w 411"/>
                <a:gd name="T7" fmla="*/ 393 h 513"/>
                <a:gd name="T8" fmla="*/ 263 w 411"/>
                <a:gd name="T9" fmla="*/ 468 h 513"/>
                <a:gd name="T10" fmla="*/ 338 w 411"/>
                <a:gd name="T11" fmla="*/ 230 h 513"/>
                <a:gd name="T12" fmla="*/ 189 w 411"/>
                <a:gd name="T13" fmla="*/ 136 h 513"/>
                <a:gd name="T14" fmla="*/ 260 w 411"/>
                <a:gd name="T15" fmla="*/ 96 h 513"/>
                <a:gd name="T16" fmla="*/ 276 w 411"/>
                <a:gd name="T17" fmla="*/ 137 h 513"/>
                <a:gd name="T18" fmla="*/ 411 w 411"/>
                <a:gd name="T19" fmla="*/ 52 h 513"/>
                <a:gd name="T20" fmla="*/ 224 w 411"/>
                <a:gd name="T21" fmla="*/ 1 h 513"/>
                <a:gd name="T22" fmla="*/ 239 w 411"/>
                <a:gd name="T23" fmla="*/ 42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1" h="513">
                  <a:moveTo>
                    <a:pt x="239" y="42"/>
                  </a:moveTo>
                  <a:cubicBezTo>
                    <a:pt x="158" y="73"/>
                    <a:pt x="61" y="154"/>
                    <a:pt x="22" y="237"/>
                  </a:cubicBezTo>
                  <a:cubicBezTo>
                    <a:pt x="22" y="237"/>
                    <a:pt x="22" y="237"/>
                    <a:pt x="22" y="237"/>
                  </a:cubicBezTo>
                  <a:cubicBezTo>
                    <a:pt x="0" y="285"/>
                    <a:pt x="0" y="343"/>
                    <a:pt x="26" y="393"/>
                  </a:cubicBezTo>
                  <a:cubicBezTo>
                    <a:pt x="71" y="479"/>
                    <a:pt x="177" y="513"/>
                    <a:pt x="263" y="468"/>
                  </a:cubicBezTo>
                  <a:cubicBezTo>
                    <a:pt x="350" y="423"/>
                    <a:pt x="383" y="317"/>
                    <a:pt x="338" y="230"/>
                  </a:cubicBezTo>
                  <a:cubicBezTo>
                    <a:pt x="308" y="173"/>
                    <a:pt x="250" y="138"/>
                    <a:pt x="189" y="136"/>
                  </a:cubicBezTo>
                  <a:cubicBezTo>
                    <a:pt x="211" y="119"/>
                    <a:pt x="235" y="106"/>
                    <a:pt x="260" y="96"/>
                  </a:cubicBezTo>
                  <a:cubicBezTo>
                    <a:pt x="265" y="110"/>
                    <a:pt x="271" y="124"/>
                    <a:pt x="276" y="137"/>
                  </a:cubicBezTo>
                  <a:cubicBezTo>
                    <a:pt x="306" y="100"/>
                    <a:pt x="351" y="68"/>
                    <a:pt x="411" y="52"/>
                  </a:cubicBezTo>
                  <a:cubicBezTo>
                    <a:pt x="359" y="19"/>
                    <a:pt x="294" y="0"/>
                    <a:pt x="224" y="1"/>
                  </a:cubicBezTo>
                  <a:cubicBezTo>
                    <a:pt x="229" y="15"/>
                    <a:pt x="234" y="28"/>
                    <a:pt x="2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73E13077-D8F1-4764-AA31-D41EC9DCA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2241"/>
              <a:ext cx="1159" cy="1101"/>
            </a:xfrm>
            <a:custGeom>
              <a:avLst/>
              <a:gdLst>
                <a:gd name="T0" fmla="*/ 43 w 489"/>
                <a:gd name="T1" fmla="*/ 165 h 465"/>
                <a:gd name="T2" fmla="*/ 186 w 489"/>
                <a:gd name="T3" fmla="*/ 420 h 465"/>
                <a:gd name="T4" fmla="*/ 186 w 489"/>
                <a:gd name="T5" fmla="*/ 420 h 465"/>
                <a:gd name="T6" fmla="*/ 339 w 489"/>
                <a:gd name="T7" fmla="*/ 450 h 465"/>
                <a:gd name="T8" fmla="*/ 464 w 489"/>
                <a:gd name="T9" fmla="*/ 235 h 465"/>
                <a:gd name="T10" fmla="*/ 248 w 489"/>
                <a:gd name="T11" fmla="*/ 110 h 465"/>
                <a:gd name="T12" fmla="*/ 124 w 489"/>
                <a:gd name="T13" fmla="*/ 235 h 465"/>
                <a:gd name="T14" fmla="*/ 101 w 489"/>
                <a:gd name="T15" fmla="*/ 157 h 465"/>
                <a:gd name="T16" fmla="*/ 144 w 489"/>
                <a:gd name="T17" fmla="*/ 150 h 465"/>
                <a:gd name="T18" fmla="*/ 90 w 489"/>
                <a:gd name="T19" fmla="*/ 0 h 465"/>
                <a:gd name="T20" fmla="*/ 0 w 489"/>
                <a:gd name="T21" fmla="*/ 171 h 465"/>
                <a:gd name="T22" fmla="*/ 43 w 489"/>
                <a:gd name="T23" fmla="*/ 16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9" h="465">
                  <a:moveTo>
                    <a:pt x="43" y="165"/>
                  </a:moveTo>
                  <a:cubicBezTo>
                    <a:pt x="56" y="252"/>
                    <a:pt x="113" y="364"/>
                    <a:pt x="186" y="420"/>
                  </a:cubicBezTo>
                  <a:cubicBezTo>
                    <a:pt x="186" y="420"/>
                    <a:pt x="186" y="420"/>
                    <a:pt x="186" y="420"/>
                  </a:cubicBezTo>
                  <a:cubicBezTo>
                    <a:pt x="228" y="452"/>
                    <a:pt x="284" y="465"/>
                    <a:pt x="339" y="450"/>
                  </a:cubicBezTo>
                  <a:cubicBezTo>
                    <a:pt x="433" y="425"/>
                    <a:pt x="489" y="329"/>
                    <a:pt x="464" y="235"/>
                  </a:cubicBezTo>
                  <a:cubicBezTo>
                    <a:pt x="439" y="141"/>
                    <a:pt x="342" y="85"/>
                    <a:pt x="248" y="110"/>
                  </a:cubicBezTo>
                  <a:cubicBezTo>
                    <a:pt x="185" y="127"/>
                    <a:pt x="139" y="176"/>
                    <a:pt x="124" y="235"/>
                  </a:cubicBezTo>
                  <a:cubicBezTo>
                    <a:pt x="112" y="210"/>
                    <a:pt x="105" y="184"/>
                    <a:pt x="101" y="157"/>
                  </a:cubicBezTo>
                  <a:cubicBezTo>
                    <a:pt x="115" y="155"/>
                    <a:pt x="130" y="153"/>
                    <a:pt x="144" y="150"/>
                  </a:cubicBezTo>
                  <a:cubicBezTo>
                    <a:pt x="114" y="113"/>
                    <a:pt x="92" y="62"/>
                    <a:pt x="90" y="0"/>
                  </a:cubicBezTo>
                  <a:cubicBezTo>
                    <a:pt x="47" y="44"/>
                    <a:pt x="14" y="103"/>
                    <a:pt x="0" y="171"/>
                  </a:cubicBezTo>
                  <a:cubicBezTo>
                    <a:pt x="14" y="169"/>
                    <a:pt x="28" y="167"/>
                    <a:pt x="43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9AF75CEC-13A9-4AF4-989E-EF9AA81D1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8" y="2518"/>
              <a:ext cx="1265" cy="964"/>
            </a:xfrm>
            <a:custGeom>
              <a:avLst/>
              <a:gdLst>
                <a:gd name="T0" fmla="*/ 126 w 534"/>
                <a:gd name="T1" fmla="*/ 365 h 407"/>
                <a:gd name="T2" fmla="*/ 419 w 534"/>
                <a:gd name="T3" fmla="*/ 351 h 407"/>
                <a:gd name="T4" fmla="*/ 419 w 534"/>
                <a:gd name="T5" fmla="*/ 351 h 407"/>
                <a:gd name="T6" fmla="*/ 514 w 534"/>
                <a:gd name="T7" fmla="*/ 228 h 407"/>
                <a:gd name="T8" fmla="*/ 377 w 534"/>
                <a:gd name="T9" fmla="*/ 20 h 407"/>
                <a:gd name="T10" fmla="*/ 169 w 534"/>
                <a:gd name="T11" fmla="*/ 157 h 407"/>
                <a:gd name="T12" fmla="*/ 225 w 534"/>
                <a:gd name="T13" fmla="*/ 324 h 407"/>
                <a:gd name="T14" fmla="*/ 145 w 534"/>
                <a:gd name="T15" fmla="*/ 310 h 407"/>
                <a:gd name="T16" fmla="*/ 159 w 534"/>
                <a:gd name="T17" fmla="*/ 268 h 407"/>
                <a:gd name="T18" fmla="*/ 0 w 534"/>
                <a:gd name="T19" fmla="*/ 249 h 407"/>
                <a:gd name="T20" fmla="*/ 113 w 534"/>
                <a:gd name="T21" fmla="*/ 407 h 407"/>
                <a:gd name="T22" fmla="*/ 126 w 534"/>
                <a:gd name="T23" fmla="*/ 365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4" h="407">
                  <a:moveTo>
                    <a:pt x="126" y="365"/>
                  </a:moveTo>
                  <a:cubicBezTo>
                    <a:pt x="210" y="393"/>
                    <a:pt x="336" y="391"/>
                    <a:pt x="419" y="351"/>
                  </a:cubicBezTo>
                  <a:cubicBezTo>
                    <a:pt x="418" y="351"/>
                    <a:pt x="419" y="352"/>
                    <a:pt x="419" y="351"/>
                  </a:cubicBezTo>
                  <a:cubicBezTo>
                    <a:pt x="466" y="328"/>
                    <a:pt x="502" y="284"/>
                    <a:pt x="514" y="228"/>
                  </a:cubicBezTo>
                  <a:cubicBezTo>
                    <a:pt x="534" y="133"/>
                    <a:pt x="473" y="40"/>
                    <a:pt x="377" y="20"/>
                  </a:cubicBezTo>
                  <a:cubicBezTo>
                    <a:pt x="282" y="0"/>
                    <a:pt x="189" y="61"/>
                    <a:pt x="169" y="157"/>
                  </a:cubicBezTo>
                  <a:cubicBezTo>
                    <a:pt x="156" y="220"/>
                    <a:pt x="179" y="284"/>
                    <a:pt x="225" y="324"/>
                  </a:cubicBezTo>
                  <a:cubicBezTo>
                    <a:pt x="198" y="323"/>
                    <a:pt x="171" y="318"/>
                    <a:pt x="145" y="310"/>
                  </a:cubicBezTo>
                  <a:cubicBezTo>
                    <a:pt x="149" y="296"/>
                    <a:pt x="154" y="282"/>
                    <a:pt x="159" y="268"/>
                  </a:cubicBezTo>
                  <a:cubicBezTo>
                    <a:pt x="112" y="278"/>
                    <a:pt x="56" y="274"/>
                    <a:pt x="0" y="249"/>
                  </a:cubicBezTo>
                  <a:cubicBezTo>
                    <a:pt x="20" y="307"/>
                    <a:pt x="58" y="363"/>
                    <a:pt x="113" y="407"/>
                  </a:cubicBezTo>
                  <a:cubicBezTo>
                    <a:pt x="117" y="393"/>
                    <a:pt x="122" y="379"/>
                    <a:pt x="126" y="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E6AADCD7-B3EC-47E6-8C4E-6E930C241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8" y="1426"/>
              <a:ext cx="929" cy="1291"/>
            </a:xfrm>
            <a:custGeom>
              <a:avLst/>
              <a:gdLst>
                <a:gd name="T0" fmla="*/ 313 w 392"/>
                <a:gd name="T1" fmla="*/ 453 h 545"/>
                <a:gd name="T2" fmla="*/ 374 w 392"/>
                <a:gd name="T3" fmla="*/ 167 h 545"/>
                <a:gd name="T4" fmla="*/ 374 w 392"/>
                <a:gd name="T5" fmla="*/ 167 h 545"/>
                <a:gd name="T6" fmla="*/ 279 w 392"/>
                <a:gd name="T7" fmla="*/ 43 h 545"/>
                <a:gd name="T8" fmla="*/ 43 w 392"/>
                <a:gd name="T9" fmla="*/ 122 h 545"/>
                <a:gd name="T10" fmla="*/ 122 w 392"/>
                <a:gd name="T11" fmla="*/ 358 h 545"/>
                <a:gd name="T12" fmla="*/ 298 w 392"/>
                <a:gd name="T13" fmla="*/ 347 h 545"/>
                <a:gd name="T14" fmla="*/ 264 w 392"/>
                <a:gd name="T15" fmla="*/ 421 h 545"/>
                <a:gd name="T16" fmla="*/ 227 w 392"/>
                <a:gd name="T17" fmla="*/ 397 h 545"/>
                <a:gd name="T18" fmla="*/ 168 w 392"/>
                <a:gd name="T19" fmla="*/ 545 h 545"/>
                <a:gd name="T20" fmla="*/ 349 w 392"/>
                <a:gd name="T21" fmla="*/ 477 h 545"/>
                <a:gd name="T22" fmla="*/ 313 w 392"/>
                <a:gd name="T23" fmla="*/ 453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2" h="545">
                  <a:moveTo>
                    <a:pt x="313" y="453"/>
                  </a:moveTo>
                  <a:cubicBezTo>
                    <a:pt x="361" y="379"/>
                    <a:pt x="392" y="257"/>
                    <a:pt x="374" y="167"/>
                  </a:cubicBezTo>
                  <a:cubicBezTo>
                    <a:pt x="374" y="167"/>
                    <a:pt x="374" y="167"/>
                    <a:pt x="374" y="167"/>
                  </a:cubicBezTo>
                  <a:cubicBezTo>
                    <a:pt x="364" y="115"/>
                    <a:pt x="330" y="69"/>
                    <a:pt x="279" y="43"/>
                  </a:cubicBezTo>
                  <a:cubicBezTo>
                    <a:pt x="192" y="0"/>
                    <a:pt x="87" y="35"/>
                    <a:pt x="43" y="122"/>
                  </a:cubicBezTo>
                  <a:cubicBezTo>
                    <a:pt x="0" y="209"/>
                    <a:pt x="35" y="315"/>
                    <a:pt x="122" y="358"/>
                  </a:cubicBezTo>
                  <a:cubicBezTo>
                    <a:pt x="181" y="387"/>
                    <a:pt x="248" y="381"/>
                    <a:pt x="298" y="347"/>
                  </a:cubicBezTo>
                  <a:cubicBezTo>
                    <a:pt x="290" y="373"/>
                    <a:pt x="279" y="398"/>
                    <a:pt x="264" y="421"/>
                  </a:cubicBezTo>
                  <a:cubicBezTo>
                    <a:pt x="252" y="413"/>
                    <a:pt x="239" y="405"/>
                    <a:pt x="227" y="397"/>
                  </a:cubicBezTo>
                  <a:cubicBezTo>
                    <a:pt x="225" y="445"/>
                    <a:pt x="207" y="498"/>
                    <a:pt x="168" y="545"/>
                  </a:cubicBezTo>
                  <a:cubicBezTo>
                    <a:pt x="229" y="541"/>
                    <a:pt x="293" y="519"/>
                    <a:pt x="349" y="477"/>
                  </a:cubicBezTo>
                  <a:cubicBezTo>
                    <a:pt x="337" y="469"/>
                    <a:pt x="325" y="461"/>
                    <a:pt x="313" y="4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994B6C33-1BDB-4C07-B597-F0B44BBA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2" y="1082"/>
              <a:ext cx="332" cy="457"/>
            </a:xfrm>
            <a:custGeom>
              <a:avLst/>
              <a:gdLst>
                <a:gd name="T0" fmla="*/ 109 w 140"/>
                <a:gd name="T1" fmla="*/ 0 h 193"/>
                <a:gd name="T2" fmla="*/ 76 w 140"/>
                <a:gd name="T3" fmla="*/ 29 h 193"/>
                <a:gd name="T4" fmla="*/ 51 w 140"/>
                <a:gd name="T5" fmla="*/ 4 h 193"/>
                <a:gd name="T6" fmla="*/ 6 w 140"/>
                <a:gd name="T7" fmla="*/ 42 h 193"/>
                <a:gd name="T8" fmla="*/ 33 w 140"/>
                <a:gd name="T9" fmla="*/ 68 h 193"/>
                <a:gd name="T10" fmla="*/ 0 w 140"/>
                <a:gd name="T11" fmla="*/ 97 h 193"/>
                <a:gd name="T12" fmla="*/ 128 w 140"/>
                <a:gd name="T13" fmla="*/ 193 h 193"/>
                <a:gd name="T14" fmla="*/ 109 w 140"/>
                <a:gd name="T15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93">
                  <a:moveTo>
                    <a:pt x="109" y="0"/>
                  </a:moveTo>
                  <a:cubicBezTo>
                    <a:pt x="98" y="10"/>
                    <a:pt x="87" y="20"/>
                    <a:pt x="76" y="29"/>
                  </a:cubicBezTo>
                  <a:cubicBezTo>
                    <a:pt x="69" y="21"/>
                    <a:pt x="60" y="12"/>
                    <a:pt x="51" y="4"/>
                  </a:cubicBezTo>
                  <a:cubicBezTo>
                    <a:pt x="40" y="18"/>
                    <a:pt x="25" y="31"/>
                    <a:pt x="6" y="42"/>
                  </a:cubicBezTo>
                  <a:cubicBezTo>
                    <a:pt x="16" y="50"/>
                    <a:pt x="25" y="59"/>
                    <a:pt x="33" y="68"/>
                  </a:cubicBezTo>
                  <a:cubicBezTo>
                    <a:pt x="22" y="78"/>
                    <a:pt x="11" y="88"/>
                    <a:pt x="0" y="97"/>
                  </a:cubicBezTo>
                  <a:cubicBezTo>
                    <a:pt x="46" y="112"/>
                    <a:pt x="92" y="143"/>
                    <a:pt x="128" y="193"/>
                  </a:cubicBezTo>
                  <a:cubicBezTo>
                    <a:pt x="140" y="133"/>
                    <a:pt x="135" y="65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865A3F4-3E6B-4A53-A78C-4E7ED762B889}"/>
              </a:ext>
            </a:extLst>
          </p:cNvPr>
          <p:cNvGrpSpPr/>
          <p:nvPr/>
        </p:nvGrpSpPr>
        <p:grpSpPr>
          <a:xfrm>
            <a:off x="4631413" y="4680476"/>
            <a:ext cx="1068226" cy="1068224"/>
            <a:chOff x="7683077" y="6707966"/>
            <a:chExt cx="1507074" cy="150707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9513D8A-06EF-4E48-97BD-7D5C118244DD}"/>
                </a:ext>
              </a:extLst>
            </p:cNvPr>
            <p:cNvSpPr/>
            <p:nvPr/>
          </p:nvSpPr>
          <p:spPr>
            <a:xfrm>
              <a:off x="7683077" y="6707966"/>
              <a:ext cx="1507074" cy="1507073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AutoShape 112">
              <a:extLst>
                <a:ext uri="{FF2B5EF4-FFF2-40B4-BE49-F238E27FC236}">
                  <a16:creationId xmlns:a16="http://schemas.microsoft.com/office/drawing/2014/main" id="{F12D9D50-6CBC-4672-AEC0-31866B2BC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037" y="7193468"/>
              <a:ext cx="535154" cy="536068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0433" tIns="30433" rIns="30433" bIns="30433" anchor="ctr"/>
            <a:lstStyle/>
            <a:p>
              <a:pPr algn="ctr" defTabSz="365189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96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7FAC29E-3FA7-4C0D-A543-151C6A11BF1F}"/>
              </a:ext>
            </a:extLst>
          </p:cNvPr>
          <p:cNvGrpSpPr/>
          <p:nvPr/>
        </p:nvGrpSpPr>
        <p:grpSpPr>
          <a:xfrm>
            <a:off x="6417905" y="4794657"/>
            <a:ext cx="1068226" cy="1068224"/>
            <a:chOff x="10203495" y="6869055"/>
            <a:chExt cx="1507074" cy="150707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20EC367-45AE-4C2C-8DE1-70F0480C8575}"/>
                </a:ext>
              </a:extLst>
            </p:cNvPr>
            <p:cNvSpPr/>
            <p:nvPr/>
          </p:nvSpPr>
          <p:spPr>
            <a:xfrm>
              <a:off x="10203495" y="6869055"/>
              <a:ext cx="1507074" cy="1507073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51E28F-8D73-4783-9CDA-FF28A0BC2470}"/>
                </a:ext>
              </a:extLst>
            </p:cNvPr>
            <p:cNvGrpSpPr/>
            <p:nvPr/>
          </p:nvGrpSpPr>
          <p:grpSpPr>
            <a:xfrm>
              <a:off x="10773158" y="7354556"/>
              <a:ext cx="367748" cy="536070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2" name="AutoShape 113">
                <a:extLst>
                  <a:ext uri="{FF2B5EF4-FFF2-40B4-BE49-F238E27FC236}">
                    <a16:creationId xmlns:a16="http://schemas.microsoft.com/office/drawing/2014/main" id="{9639EDAF-3EBC-42CD-A058-CAF334BCB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23" name="AutoShape 114">
                <a:extLst>
                  <a:ext uri="{FF2B5EF4-FFF2-40B4-BE49-F238E27FC236}">
                    <a16:creationId xmlns:a16="http://schemas.microsoft.com/office/drawing/2014/main" id="{A597AB16-1297-4EC8-B485-C6BC3938A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384556-D282-4A54-85AB-4FB9B177BC2D}"/>
              </a:ext>
            </a:extLst>
          </p:cNvPr>
          <p:cNvGrpSpPr/>
          <p:nvPr/>
        </p:nvGrpSpPr>
        <p:grpSpPr>
          <a:xfrm>
            <a:off x="6899942" y="3096517"/>
            <a:ext cx="1068226" cy="1068224"/>
            <a:chOff x="10883563" y="4473284"/>
            <a:chExt cx="1507074" cy="150707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E081645-B731-4066-81A0-16B7C2C0BBB3}"/>
                </a:ext>
              </a:extLst>
            </p:cNvPr>
            <p:cNvSpPr/>
            <p:nvPr/>
          </p:nvSpPr>
          <p:spPr>
            <a:xfrm>
              <a:off x="10883563" y="4473284"/>
              <a:ext cx="1507074" cy="1507073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A83CF3-6445-4402-AC61-F7B18FD857A7}"/>
                </a:ext>
              </a:extLst>
            </p:cNvPr>
            <p:cNvGrpSpPr/>
            <p:nvPr/>
          </p:nvGrpSpPr>
          <p:grpSpPr>
            <a:xfrm>
              <a:off x="11436303" y="4958786"/>
              <a:ext cx="401594" cy="53606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18" name="AutoShape 115">
                <a:extLst>
                  <a:ext uri="{FF2B5EF4-FFF2-40B4-BE49-F238E27FC236}">
                    <a16:creationId xmlns:a16="http://schemas.microsoft.com/office/drawing/2014/main" id="{DC1BEE03-1FDB-46E6-B45F-6DC80B245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19" name="AutoShape 116">
                <a:extLst>
                  <a:ext uri="{FF2B5EF4-FFF2-40B4-BE49-F238E27FC236}">
                    <a16:creationId xmlns:a16="http://schemas.microsoft.com/office/drawing/2014/main" id="{3C9CC51C-0E62-49B2-BB69-BDA9E4080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C7F6CA-676A-4315-BC64-6C004DBC31E6}"/>
              </a:ext>
            </a:extLst>
          </p:cNvPr>
          <p:cNvGrpSpPr/>
          <p:nvPr/>
        </p:nvGrpSpPr>
        <p:grpSpPr>
          <a:xfrm>
            <a:off x="5642665" y="2070544"/>
            <a:ext cx="1068226" cy="1068224"/>
            <a:chOff x="9109771" y="3025819"/>
            <a:chExt cx="1507074" cy="150707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BC38328-97F1-4D6F-ADE6-37BC84F79E5F}"/>
                </a:ext>
              </a:extLst>
            </p:cNvPr>
            <p:cNvSpPr/>
            <p:nvPr/>
          </p:nvSpPr>
          <p:spPr>
            <a:xfrm>
              <a:off x="9109771" y="3025819"/>
              <a:ext cx="1507074" cy="150707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AutoShape 117">
              <a:extLst>
                <a:ext uri="{FF2B5EF4-FFF2-40B4-BE49-F238E27FC236}">
                  <a16:creationId xmlns:a16="http://schemas.microsoft.com/office/drawing/2014/main" id="{487B2630-C4D1-4B90-B40D-35231B750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5731" y="3578558"/>
              <a:ext cx="535154" cy="401594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0433" tIns="30433" rIns="30433" bIns="30433" anchor="ctr"/>
            <a:lstStyle/>
            <a:p>
              <a:pPr algn="ctr" defTabSz="365189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96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F47504-6CA9-4AEC-8AF2-0F550560D7DD}"/>
              </a:ext>
            </a:extLst>
          </p:cNvPr>
          <p:cNvGrpSpPr/>
          <p:nvPr/>
        </p:nvGrpSpPr>
        <p:grpSpPr>
          <a:xfrm>
            <a:off x="4193904" y="3165912"/>
            <a:ext cx="1068226" cy="1068224"/>
            <a:chOff x="7065831" y="4571187"/>
            <a:chExt cx="1507074" cy="15070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892653F-7ED9-487D-A177-4F318EA778B4}"/>
                </a:ext>
              </a:extLst>
            </p:cNvPr>
            <p:cNvSpPr/>
            <p:nvPr/>
          </p:nvSpPr>
          <p:spPr>
            <a:xfrm>
              <a:off x="7065831" y="4571187"/>
              <a:ext cx="1507074" cy="1507073"/>
            </a:xfrm>
            <a:prstGeom prst="ellipse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5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7E5C351-CAB9-4D17-A303-AEBC877D6845}"/>
                </a:ext>
              </a:extLst>
            </p:cNvPr>
            <p:cNvGrpSpPr/>
            <p:nvPr/>
          </p:nvGrpSpPr>
          <p:grpSpPr>
            <a:xfrm>
              <a:off x="7551791" y="5123926"/>
              <a:ext cx="535154" cy="401594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12" name="AutoShape 118">
                <a:extLst>
                  <a:ext uri="{FF2B5EF4-FFF2-40B4-BE49-F238E27FC236}">
                    <a16:creationId xmlns:a16="http://schemas.microsoft.com/office/drawing/2014/main" id="{D11CEE09-B34D-40E5-B9EF-B21AF9DF2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13" name="AutoShape 119">
                <a:extLst>
                  <a:ext uri="{FF2B5EF4-FFF2-40B4-BE49-F238E27FC236}">
                    <a16:creationId xmlns:a16="http://schemas.microsoft.com/office/drawing/2014/main" id="{D65D1331-4BBC-430C-A02A-0FF1DCB0A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0433" tIns="30433" rIns="30433" bIns="30433" anchor="ctr"/>
              <a:lstStyle/>
              <a:p>
                <a:pPr algn="ctr" defTabSz="365189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396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2AE179-2E34-42D0-B1C4-1C2390F88F31}"/>
              </a:ext>
            </a:extLst>
          </p:cNvPr>
          <p:cNvGrpSpPr/>
          <p:nvPr/>
        </p:nvGrpSpPr>
        <p:grpSpPr>
          <a:xfrm>
            <a:off x="848121" y="2870481"/>
            <a:ext cx="2899990" cy="1043563"/>
            <a:chOff x="848121" y="2870481"/>
            <a:chExt cx="2899990" cy="104356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91BDECA-5816-48F4-86D2-02D13B9EB1ED}"/>
                </a:ext>
              </a:extLst>
            </p:cNvPr>
            <p:cNvSpPr txBox="1"/>
            <p:nvPr/>
          </p:nvSpPr>
          <p:spPr>
            <a:xfrm>
              <a:off x="848121" y="2870481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1"/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Your Tittle #1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7D4DDB0-4A44-4382-A2FB-392B04660459}"/>
                </a:ext>
              </a:extLst>
            </p:cNvPr>
            <p:cNvSpPr/>
            <p:nvPr/>
          </p:nvSpPr>
          <p:spPr>
            <a:xfrm>
              <a:off x="1056587" y="3177496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B8B5DA-B08E-425C-80F9-CDE6503D251C}"/>
              </a:ext>
            </a:extLst>
          </p:cNvPr>
          <p:cNvGrpSpPr/>
          <p:nvPr/>
        </p:nvGrpSpPr>
        <p:grpSpPr>
          <a:xfrm>
            <a:off x="870367" y="4411652"/>
            <a:ext cx="2899990" cy="1062906"/>
            <a:chOff x="870367" y="4411652"/>
            <a:chExt cx="2899990" cy="106290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45A2A7-BA88-4630-BE35-9A11F687502A}"/>
                </a:ext>
              </a:extLst>
            </p:cNvPr>
            <p:cNvSpPr txBox="1"/>
            <p:nvPr/>
          </p:nvSpPr>
          <p:spPr>
            <a:xfrm>
              <a:off x="870367" y="4411652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Your Tittle #2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95DB30A-28AE-48D4-8620-C4E1EE7B4B41}"/>
                </a:ext>
              </a:extLst>
            </p:cNvPr>
            <p:cNvSpPr/>
            <p:nvPr/>
          </p:nvSpPr>
          <p:spPr>
            <a:xfrm>
              <a:off x="1056587" y="4738010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DE3B00C-A1BD-45FA-A856-5924017E95B5}"/>
              </a:ext>
            </a:extLst>
          </p:cNvPr>
          <p:cNvGrpSpPr/>
          <p:nvPr/>
        </p:nvGrpSpPr>
        <p:grpSpPr>
          <a:xfrm>
            <a:off x="8443889" y="2870481"/>
            <a:ext cx="2899990" cy="1043563"/>
            <a:chOff x="8443889" y="2870481"/>
            <a:chExt cx="2899990" cy="1043563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2C48369-9205-4A8D-A0CD-C5B82410A0DB}"/>
                </a:ext>
              </a:extLst>
            </p:cNvPr>
            <p:cNvSpPr/>
            <p:nvPr/>
          </p:nvSpPr>
          <p:spPr>
            <a:xfrm flipH="1">
              <a:off x="8443889" y="3177496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5B60023-0F9D-46FA-850F-7CA73E4677B8}"/>
                </a:ext>
              </a:extLst>
            </p:cNvPr>
            <p:cNvSpPr txBox="1"/>
            <p:nvPr/>
          </p:nvSpPr>
          <p:spPr>
            <a:xfrm flipH="1">
              <a:off x="8443889" y="2870481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accent3"/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Your Tittle #3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4A4784-3DFD-4F13-8A5A-7285DFBF84A8}"/>
              </a:ext>
            </a:extLst>
          </p:cNvPr>
          <p:cNvGrpSpPr/>
          <p:nvPr/>
        </p:nvGrpSpPr>
        <p:grpSpPr>
          <a:xfrm>
            <a:off x="8443889" y="4411652"/>
            <a:ext cx="2899990" cy="1062906"/>
            <a:chOff x="8443889" y="4411652"/>
            <a:chExt cx="2899990" cy="106290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A944B58-A2C0-4D64-AA42-06C246DA3905}"/>
                </a:ext>
              </a:extLst>
            </p:cNvPr>
            <p:cNvSpPr txBox="1"/>
            <p:nvPr/>
          </p:nvSpPr>
          <p:spPr>
            <a:xfrm flipH="1">
              <a:off x="8443889" y="4411652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accent4"/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Your Tittle #4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C0252F2-796C-446A-B359-C1C950951115}"/>
                </a:ext>
              </a:extLst>
            </p:cNvPr>
            <p:cNvSpPr/>
            <p:nvPr/>
          </p:nvSpPr>
          <p:spPr>
            <a:xfrm flipH="1">
              <a:off x="8443889" y="4738010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pic>
        <p:nvPicPr>
          <p:cNvPr id="48" name="Graphic 29">
            <a:extLst>
              <a:ext uri="{FF2B5EF4-FFF2-40B4-BE49-F238E27FC236}">
                <a16:creationId xmlns:a16="http://schemas.microsoft.com/office/drawing/2014/main" id="{800AC6EA-C491-48EA-86C6-EA59B42A9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A69DC3A-5B5F-419D-838B-686370B0485D}"/>
              </a:ext>
            </a:extLst>
          </p:cNvPr>
          <p:cNvGrpSpPr/>
          <p:nvPr/>
        </p:nvGrpSpPr>
        <p:grpSpPr>
          <a:xfrm>
            <a:off x="4759256" y="2455823"/>
            <a:ext cx="1438840" cy="4402177"/>
            <a:chOff x="4759256" y="2455823"/>
            <a:chExt cx="1438840" cy="44021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ADFDD2-D259-491F-A7AF-C06C3FC81DFD}"/>
                </a:ext>
              </a:extLst>
            </p:cNvPr>
            <p:cNvSpPr/>
            <p:nvPr/>
          </p:nvSpPr>
          <p:spPr>
            <a:xfrm>
              <a:off x="4938357" y="3374014"/>
              <a:ext cx="1080640" cy="34839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3C875F71-1996-4F60-B5B1-515926504118}"/>
                </a:ext>
              </a:extLst>
            </p:cNvPr>
            <p:cNvSpPr/>
            <p:nvPr/>
          </p:nvSpPr>
          <p:spPr>
            <a:xfrm>
              <a:off x="4759256" y="2455823"/>
              <a:ext cx="1438840" cy="93087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93D9DF-9BF8-4C45-8D6A-263887596B3A}"/>
                </a:ext>
              </a:extLst>
            </p:cNvPr>
            <p:cNvSpPr txBox="1"/>
            <p:nvPr/>
          </p:nvSpPr>
          <p:spPr>
            <a:xfrm>
              <a:off x="5141044" y="2992495"/>
              <a:ext cx="675265" cy="50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02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9FA9AB7-778A-4286-BDDF-205240428453}"/>
                </a:ext>
              </a:extLst>
            </p:cNvPr>
            <p:cNvSpPr txBox="1"/>
            <p:nvPr/>
          </p:nvSpPr>
          <p:spPr>
            <a:xfrm rot="16200000">
              <a:off x="4659527" y="5564129"/>
              <a:ext cx="1689101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Startup data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54A802-6327-451F-8777-3E7DEFF6D878}"/>
              </a:ext>
            </a:extLst>
          </p:cNvPr>
          <p:cNvGrpSpPr/>
          <p:nvPr/>
        </p:nvGrpSpPr>
        <p:grpSpPr>
          <a:xfrm>
            <a:off x="3678617" y="3554489"/>
            <a:ext cx="1438840" cy="3303511"/>
            <a:chOff x="3678617" y="3554489"/>
            <a:chExt cx="1438840" cy="330351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651AF77-DD05-45A9-8E39-2DE9CF1C622A}"/>
                </a:ext>
              </a:extLst>
            </p:cNvPr>
            <p:cNvSpPr/>
            <p:nvPr/>
          </p:nvSpPr>
          <p:spPr>
            <a:xfrm>
              <a:off x="3857718" y="4465696"/>
              <a:ext cx="1080640" cy="2392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BBC1A51-D11C-45CC-8286-E5FAF3E2A7F4}"/>
                </a:ext>
              </a:extLst>
            </p:cNvPr>
            <p:cNvSpPr/>
            <p:nvPr/>
          </p:nvSpPr>
          <p:spPr>
            <a:xfrm>
              <a:off x="3678617" y="3554489"/>
              <a:ext cx="1438840" cy="93087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935CC0-94EA-4C7A-80F0-BE2810F42A2E}"/>
                </a:ext>
              </a:extLst>
            </p:cNvPr>
            <p:cNvSpPr txBox="1"/>
            <p:nvPr/>
          </p:nvSpPr>
          <p:spPr>
            <a:xfrm>
              <a:off x="4060405" y="4060885"/>
              <a:ext cx="675265" cy="50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01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A3D7C9-D5AA-4775-8CDA-E4E4B73CF33D}"/>
                </a:ext>
              </a:extLst>
            </p:cNvPr>
            <p:cNvSpPr txBox="1"/>
            <p:nvPr/>
          </p:nvSpPr>
          <p:spPr>
            <a:xfrm rot="16200000">
              <a:off x="3566188" y="5564128"/>
              <a:ext cx="1689101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Business data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F020CE-13FC-4245-B903-F47CB801709B}"/>
              </a:ext>
            </a:extLst>
          </p:cNvPr>
          <p:cNvGrpSpPr/>
          <p:nvPr/>
        </p:nvGrpSpPr>
        <p:grpSpPr>
          <a:xfrm>
            <a:off x="6920535" y="2271251"/>
            <a:ext cx="1438840" cy="4586749"/>
            <a:chOff x="6920535" y="2271251"/>
            <a:chExt cx="1438840" cy="4586749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61CA9726-1DD5-4226-8470-2B4458E92DCB}"/>
                </a:ext>
              </a:extLst>
            </p:cNvPr>
            <p:cNvSpPr/>
            <p:nvPr/>
          </p:nvSpPr>
          <p:spPr>
            <a:xfrm>
              <a:off x="6920535" y="2271251"/>
              <a:ext cx="1438840" cy="93087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977D942-8E7C-46C3-95FA-CD0C6FC63A46}"/>
                </a:ext>
              </a:extLst>
            </p:cNvPr>
            <p:cNvSpPr/>
            <p:nvPr/>
          </p:nvSpPr>
          <p:spPr>
            <a:xfrm>
              <a:off x="7099636" y="3176763"/>
              <a:ext cx="1080640" cy="368123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D33BF-922D-4653-8D30-04C000CA2A8E}"/>
                </a:ext>
              </a:extLst>
            </p:cNvPr>
            <p:cNvSpPr txBox="1"/>
            <p:nvPr/>
          </p:nvSpPr>
          <p:spPr>
            <a:xfrm>
              <a:off x="7302323" y="2825783"/>
              <a:ext cx="675265" cy="50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3883D9A-AFE7-45D6-88D4-0AD549ACE2C8}"/>
                </a:ext>
              </a:extLst>
            </p:cNvPr>
            <p:cNvSpPr txBox="1"/>
            <p:nvPr/>
          </p:nvSpPr>
          <p:spPr>
            <a:xfrm rot="16200000">
              <a:off x="6795409" y="5564129"/>
              <a:ext cx="1689101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Company data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842BEF-8F29-4521-9B1C-79A9D8C81AC4}"/>
              </a:ext>
            </a:extLst>
          </p:cNvPr>
          <p:cNvGrpSpPr/>
          <p:nvPr/>
        </p:nvGrpSpPr>
        <p:grpSpPr>
          <a:xfrm>
            <a:off x="5839896" y="3176763"/>
            <a:ext cx="1438840" cy="3681237"/>
            <a:chOff x="5839896" y="3176763"/>
            <a:chExt cx="1438840" cy="36812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2FB0D3-E73D-4A05-B115-C239DDC3FCCD}"/>
                </a:ext>
              </a:extLst>
            </p:cNvPr>
            <p:cNvGrpSpPr/>
            <p:nvPr/>
          </p:nvGrpSpPr>
          <p:grpSpPr>
            <a:xfrm>
              <a:off x="5839896" y="3176763"/>
              <a:ext cx="1438840" cy="3681237"/>
              <a:chOff x="5839896" y="3176763"/>
              <a:chExt cx="1438840" cy="368123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FE20E7B-C2F6-4FAA-A6D4-81AF41154195}"/>
                  </a:ext>
                </a:extLst>
              </p:cNvPr>
              <p:cNvSpPr/>
              <p:nvPr/>
            </p:nvSpPr>
            <p:spPr>
              <a:xfrm>
                <a:off x="6018997" y="4107634"/>
                <a:ext cx="1080640" cy="27503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14E67EAB-FE67-474B-86F7-6FA68BFA46D8}"/>
                  </a:ext>
                </a:extLst>
              </p:cNvPr>
              <p:cNvSpPr/>
              <p:nvPr/>
            </p:nvSpPr>
            <p:spPr>
              <a:xfrm>
                <a:off x="5839896" y="3176763"/>
                <a:ext cx="1438840" cy="930870"/>
              </a:xfrm>
              <a:prstGeom prst="triangl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CCD4307-BD93-473F-A152-DF20A738BB1C}"/>
                  </a:ext>
                </a:extLst>
              </p:cNvPr>
              <p:cNvSpPr txBox="1"/>
              <p:nvPr/>
            </p:nvSpPr>
            <p:spPr>
              <a:xfrm>
                <a:off x="6221684" y="3739458"/>
                <a:ext cx="675265" cy="506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400" b="1" dirty="0">
                    <a:solidFill>
                      <a:schemeClr val="bg1"/>
                    </a:solidFill>
                    <a:latin typeface="+mj-lt"/>
                    <a:ea typeface="Roboto" panose="02000000000000000000" pitchFamily="2" charset="0"/>
                  </a:rPr>
                  <a:t>03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9E1AA5-53B3-4B29-8385-8DED8C56754A}"/>
                </a:ext>
              </a:extLst>
            </p:cNvPr>
            <p:cNvSpPr txBox="1"/>
            <p:nvPr/>
          </p:nvSpPr>
          <p:spPr>
            <a:xfrm rot="16200000">
              <a:off x="5494669" y="5331333"/>
              <a:ext cx="2154694" cy="333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Professional data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518ECC5-21C4-43DD-AFA1-D38CE0E87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37262" y="3318520"/>
            <a:ext cx="117475" cy="69614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DDDE71-D11E-4BB2-96F5-716DC074D43D}"/>
              </a:ext>
            </a:extLst>
          </p:cNvPr>
          <p:cNvGrpSpPr/>
          <p:nvPr/>
        </p:nvGrpSpPr>
        <p:grpSpPr>
          <a:xfrm>
            <a:off x="2038350" y="722490"/>
            <a:ext cx="8115300" cy="894639"/>
            <a:chOff x="2038350" y="722490"/>
            <a:chExt cx="8115300" cy="89463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BAA20E-7AAF-4C6F-B2FA-81E972855F47}"/>
                </a:ext>
              </a:extLst>
            </p:cNvPr>
            <p:cNvSpPr txBox="1"/>
            <p:nvPr/>
          </p:nvSpPr>
          <p:spPr>
            <a:xfrm>
              <a:off x="2038350" y="1032354"/>
              <a:ext cx="811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Education Infographic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1B795C9-20A4-45A7-9ECD-F0B96118D249}"/>
                </a:ext>
              </a:extLst>
            </p:cNvPr>
            <p:cNvSpPr/>
            <p:nvPr/>
          </p:nvSpPr>
          <p:spPr>
            <a:xfrm>
              <a:off x="5191316" y="72249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AE46C6-E5B7-4A3E-B34D-3B6170D79398}"/>
              </a:ext>
            </a:extLst>
          </p:cNvPr>
          <p:cNvGrpSpPr/>
          <p:nvPr/>
        </p:nvGrpSpPr>
        <p:grpSpPr>
          <a:xfrm>
            <a:off x="1209675" y="3399914"/>
            <a:ext cx="1726368" cy="819323"/>
            <a:chOff x="1209675" y="3399914"/>
            <a:chExt cx="1726368" cy="81932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70DBC6-2EB6-4C62-B4F3-0FBEF648BBDE}"/>
                </a:ext>
              </a:extLst>
            </p:cNvPr>
            <p:cNvSpPr txBox="1"/>
            <p:nvPr/>
          </p:nvSpPr>
          <p:spPr>
            <a:xfrm>
              <a:off x="1670491" y="3399914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1"/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3328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F20232-7172-498E-8252-3D4AC333D3BF}"/>
                </a:ext>
              </a:extLst>
            </p:cNvPr>
            <p:cNvSpPr txBox="1"/>
            <p:nvPr/>
          </p:nvSpPr>
          <p:spPr>
            <a:xfrm>
              <a:off x="1209675" y="3699351"/>
              <a:ext cx="1726368" cy="5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B87133-AB42-4008-9444-6D69CF11CA5F}"/>
              </a:ext>
            </a:extLst>
          </p:cNvPr>
          <p:cNvGrpSpPr/>
          <p:nvPr/>
        </p:nvGrpSpPr>
        <p:grpSpPr>
          <a:xfrm>
            <a:off x="1123950" y="4730776"/>
            <a:ext cx="1812093" cy="819323"/>
            <a:chOff x="1123950" y="4730776"/>
            <a:chExt cx="1812093" cy="81932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2A87C1-7A5B-4CBB-BCD5-B034F2025C8A}"/>
                </a:ext>
              </a:extLst>
            </p:cNvPr>
            <p:cNvSpPr txBox="1"/>
            <p:nvPr/>
          </p:nvSpPr>
          <p:spPr>
            <a:xfrm>
              <a:off x="1670491" y="4730776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1270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B296C2-B95B-4151-83C4-132E91FCEA53}"/>
                </a:ext>
              </a:extLst>
            </p:cNvPr>
            <p:cNvSpPr txBox="1"/>
            <p:nvPr/>
          </p:nvSpPr>
          <p:spPr>
            <a:xfrm>
              <a:off x="1123950" y="5030213"/>
              <a:ext cx="1812093" cy="5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66B980-D4AA-4507-896E-32BA197A1419}"/>
              </a:ext>
            </a:extLst>
          </p:cNvPr>
          <p:cNvGrpSpPr/>
          <p:nvPr/>
        </p:nvGrpSpPr>
        <p:grpSpPr>
          <a:xfrm>
            <a:off x="9081815" y="3399914"/>
            <a:ext cx="1824309" cy="819323"/>
            <a:chOff x="9081815" y="3399914"/>
            <a:chExt cx="1824309" cy="81932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5F72BD-3F3F-4EFB-9C6B-8BBA209827D2}"/>
                </a:ext>
              </a:extLst>
            </p:cNvPr>
            <p:cNvSpPr txBox="1"/>
            <p:nvPr/>
          </p:nvSpPr>
          <p:spPr>
            <a:xfrm>
              <a:off x="9081816" y="3399914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750+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6F1333-FD54-411F-BA63-6F583AA989CD}"/>
                </a:ext>
              </a:extLst>
            </p:cNvPr>
            <p:cNvSpPr txBox="1"/>
            <p:nvPr/>
          </p:nvSpPr>
          <p:spPr>
            <a:xfrm>
              <a:off x="9081815" y="3699351"/>
              <a:ext cx="1824309" cy="5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E6E3D9-ADF3-4BA5-B2B9-2E7E1AADAAE2}"/>
              </a:ext>
            </a:extLst>
          </p:cNvPr>
          <p:cNvGrpSpPr/>
          <p:nvPr/>
        </p:nvGrpSpPr>
        <p:grpSpPr>
          <a:xfrm>
            <a:off x="9081815" y="4730776"/>
            <a:ext cx="1767159" cy="819323"/>
            <a:chOff x="9081815" y="4730776"/>
            <a:chExt cx="1767159" cy="81932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348968-7120-4AD0-AA85-187E54929E84}"/>
                </a:ext>
              </a:extLst>
            </p:cNvPr>
            <p:cNvSpPr txBox="1"/>
            <p:nvPr/>
          </p:nvSpPr>
          <p:spPr>
            <a:xfrm>
              <a:off x="9081816" y="4730776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4"/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1250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42BF52-74AA-474C-BF25-2D71D5C6F61C}"/>
                </a:ext>
              </a:extLst>
            </p:cNvPr>
            <p:cNvSpPr txBox="1"/>
            <p:nvPr/>
          </p:nvSpPr>
          <p:spPr>
            <a:xfrm>
              <a:off x="9081815" y="5030213"/>
              <a:ext cx="1767159" cy="5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709A2206-4372-46B6-BE06-EACD4F1A5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079D50-FE9F-4819-9871-20E69B54BAD5}"/>
              </a:ext>
            </a:extLst>
          </p:cNvPr>
          <p:cNvGrpSpPr/>
          <p:nvPr/>
        </p:nvGrpSpPr>
        <p:grpSpPr>
          <a:xfrm>
            <a:off x="50785" y="2363291"/>
            <a:ext cx="1886804" cy="1270099"/>
            <a:chOff x="50785" y="2363291"/>
            <a:chExt cx="1886804" cy="127009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2A268C1-270F-4680-9270-20FEEAB1A6D3}"/>
                </a:ext>
              </a:extLst>
            </p:cNvPr>
            <p:cNvSpPr/>
            <p:nvPr/>
          </p:nvSpPr>
          <p:spPr>
            <a:xfrm>
              <a:off x="290887" y="2670306"/>
              <a:ext cx="1406600" cy="963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3684B3-C4EC-4BD3-B395-204DC5B727B8}"/>
                </a:ext>
              </a:extLst>
            </p:cNvPr>
            <p:cNvSpPr txBox="1"/>
            <p:nvPr/>
          </p:nvSpPr>
          <p:spPr>
            <a:xfrm>
              <a:off x="50785" y="2363291"/>
              <a:ext cx="18868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#1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D92078D-8CE1-4003-BAF1-2F2B2957922B}"/>
              </a:ext>
            </a:extLst>
          </p:cNvPr>
          <p:cNvGrpSpPr/>
          <p:nvPr/>
        </p:nvGrpSpPr>
        <p:grpSpPr>
          <a:xfrm>
            <a:off x="2688615" y="4368743"/>
            <a:ext cx="1886804" cy="1268817"/>
            <a:chOff x="2688615" y="4368743"/>
            <a:chExt cx="1886804" cy="126881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E8D0FDD-71F9-4983-A16F-95F9110485C0}"/>
                </a:ext>
              </a:extLst>
            </p:cNvPr>
            <p:cNvSpPr/>
            <p:nvPr/>
          </p:nvSpPr>
          <p:spPr>
            <a:xfrm>
              <a:off x="2898904" y="4675758"/>
              <a:ext cx="1466226" cy="961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D657616-59B8-4E71-B29E-2305B4DCE901}"/>
                </a:ext>
              </a:extLst>
            </p:cNvPr>
            <p:cNvSpPr txBox="1"/>
            <p:nvPr/>
          </p:nvSpPr>
          <p:spPr>
            <a:xfrm>
              <a:off x="2688615" y="4368743"/>
              <a:ext cx="18868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2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1CF420-586B-404B-8EBF-4C72093E68A5}"/>
              </a:ext>
            </a:extLst>
          </p:cNvPr>
          <p:cNvGrpSpPr/>
          <p:nvPr/>
        </p:nvGrpSpPr>
        <p:grpSpPr>
          <a:xfrm>
            <a:off x="5302400" y="3166135"/>
            <a:ext cx="1886804" cy="1268817"/>
            <a:chOff x="5302400" y="3166135"/>
            <a:chExt cx="1886804" cy="1268817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D702498-A7B0-4A6D-9D07-FAD323210663}"/>
                </a:ext>
              </a:extLst>
            </p:cNvPr>
            <p:cNvSpPr/>
            <p:nvPr/>
          </p:nvSpPr>
          <p:spPr>
            <a:xfrm>
              <a:off x="5512689" y="3473150"/>
              <a:ext cx="1466226" cy="961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t.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199405-EF1C-4A9F-BFA8-25A47F8C540D}"/>
                </a:ext>
              </a:extLst>
            </p:cNvPr>
            <p:cNvSpPr txBox="1"/>
            <p:nvPr/>
          </p:nvSpPr>
          <p:spPr>
            <a:xfrm>
              <a:off x="5302400" y="3166135"/>
              <a:ext cx="18868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660FEE-0526-419F-9BDE-CD55C614A4A5}"/>
              </a:ext>
            </a:extLst>
          </p:cNvPr>
          <p:cNvGrpSpPr/>
          <p:nvPr/>
        </p:nvGrpSpPr>
        <p:grpSpPr>
          <a:xfrm>
            <a:off x="7618273" y="3166135"/>
            <a:ext cx="1886804" cy="1268817"/>
            <a:chOff x="7618273" y="3166135"/>
            <a:chExt cx="1886804" cy="12688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877D17A-5782-408E-B0EB-F1C8FEAF6BCD}"/>
                </a:ext>
              </a:extLst>
            </p:cNvPr>
            <p:cNvSpPr/>
            <p:nvPr/>
          </p:nvSpPr>
          <p:spPr>
            <a:xfrm>
              <a:off x="7828562" y="3473150"/>
              <a:ext cx="1466226" cy="961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4580C61-1C62-434B-B971-E8F26EDA7ECA}"/>
                </a:ext>
              </a:extLst>
            </p:cNvPr>
            <p:cNvSpPr txBox="1"/>
            <p:nvPr/>
          </p:nvSpPr>
          <p:spPr>
            <a:xfrm>
              <a:off x="7618273" y="3166135"/>
              <a:ext cx="18868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4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3D5B0-8D51-40DD-8D9F-03C23624139E}"/>
              </a:ext>
            </a:extLst>
          </p:cNvPr>
          <p:cNvGrpSpPr/>
          <p:nvPr/>
        </p:nvGrpSpPr>
        <p:grpSpPr>
          <a:xfrm>
            <a:off x="10065444" y="3166135"/>
            <a:ext cx="1886804" cy="1268817"/>
            <a:chOff x="10065444" y="3166135"/>
            <a:chExt cx="1886804" cy="126881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4F9B3E-C582-4BC0-8262-73C25B813FE5}"/>
                </a:ext>
              </a:extLst>
            </p:cNvPr>
            <p:cNvSpPr/>
            <p:nvPr/>
          </p:nvSpPr>
          <p:spPr>
            <a:xfrm>
              <a:off x="10275733" y="3473150"/>
              <a:ext cx="1466226" cy="9618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42D26B6-64D5-4526-B8CA-8B18E1681D3D}"/>
                </a:ext>
              </a:extLst>
            </p:cNvPr>
            <p:cNvSpPr txBox="1"/>
            <p:nvPr/>
          </p:nvSpPr>
          <p:spPr>
            <a:xfrm>
              <a:off x="10065444" y="3166135"/>
              <a:ext cx="1886804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#5</a:t>
              </a:r>
            </a:p>
          </p:txBody>
        </p:sp>
      </p:grpSp>
      <p:sp>
        <p:nvSpPr>
          <p:cNvPr id="40" name="Freeform 5">
            <a:extLst>
              <a:ext uri="{FF2B5EF4-FFF2-40B4-BE49-F238E27FC236}">
                <a16:creationId xmlns:a16="http://schemas.microsoft.com/office/drawing/2014/main" id="{6AB97042-986D-4436-BA90-7FD50A0C0BA2}"/>
              </a:ext>
            </a:extLst>
          </p:cNvPr>
          <p:cNvSpPr>
            <a:spLocks/>
          </p:cNvSpPr>
          <p:nvPr/>
        </p:nvSpPr>
        <p:spPr bwMode="auto">
          <a:xfrm>
            <a:off x="7962655" y="1200807"/>
            <a:ext cx="962589" cy="1547642"/>
          </a:xfrm>
          <a:custGeom>
            <a:avLst/>
            <a:gdLst>
              <a:gd name="T0" fmla="*/ 185 w 225"/>
              <a:gd name="T1" fmla="*/ 363 h 363"/>
              <a:gd name="T2" fmla="*/ 40 w 225"/>
              <a:gd name="T3" fmla="*/ 363 h 363"/>
              <a:gd name="T4" fmla="*/ 0 w 225"/>
              <a:gd name="T5" fmla="*/ 323 h 363"/>
              <a:gd name="T6" fmla="*/ 0 w 225"/>
              <a:gd name="T7" fmla="*/ 40 h 363"/>
              <a:gd name="T8" fmla="*/ 40 w 225"/>
              <a:gd name="T9" fmla="*/ 0 h 363"/>
              <a:gd name="T10" fmla="*/ 185 w 225"/>
              <a:gd name="T11" fmla="*/ 0 h 363"/>
              <a:gd name="T12" fmla="*/ 225 w 225"/>
              <a:gd name="T13" fmla="*/ 40 h 363"/>
              <a:gd name="T14" fmla="*/ 225 w 225"/>
              <a:gd name="T15" fmla="*/ 323 h 363"/>
              <a:gd name="T16" fmla="*/ 185 w 225"/>
              <a:gd name="T17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363">
                <a:moveTo>
                  <a:pt x="185" y="363"/>
                </a:moveTo>
                <a:cubicBezTo>
                  <a:pt x="40" y="363"/>
                  <a:pt x="40" y="363"/>
                  <a:pt x="40" y="363"/>
                </a:cubicBezTo>
                <a:cubicBezTo>
                  <a:pt x="18" y="363"/>
                  <a:pt x="0" y="345"/>
                  <a:pt x="0" y="32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85" y="0"/>
                  <a:pt x="185" y="0"/>
                  <a:pt x="185" y="0"/>
                </a:cubicBezTo>
                <a:cubicBezTo>
                  <a:pt x="207" y="0"/>
                  <a:pt x="225" y="18"/>
                  <a:pt x="225" y="40"/>
                </a:cubicBezTo>
                <a:cubicBezTo>
                  <a:pt x="225" y="323"/>
                  <a:pt x="225" y="323"/>
                  <a:pt x="225" y="323"/>
                </a:cubicBezTo>
                <a:cubicBezTo>
                  <a:pt x="225" y="345"/>
                  <a:pt x="207" y="363"/>
                  <a:pt x="185" y="363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D733264D-929A-42FE-A761-77928AD7AEEC}"/>
              </a:ext>
            </a:extLst>
          </p:cNvPr>
          <p:cNvSpPr>
            <a:spLocks/>
          </p:cNvSpPr>
          <p:nvPr/>
        </p:nvSpPr>
        <p:spPr bwMode="auto">
          <a:xfrm>
            <a:off x="10415468" y="1200807"/>
            <a:ext cx="962589" cy="1547642"/>
          </a:xfrm>
          <a:custGeom>
            <a:avLst/>
            <a:gdLst>
              <a:gd name="T0" fmla="*/ 185 w 225"/>
              <a:gd name="T1" fmla="*/ 363 h 363"/>
              <a:gd name="T2" fmla="*/ 40 w 225"/>
              <a:gd name="T3" fmla="*/ 363 h 363"/>
              <a:gd name="T4" fmla="*/ 0 w 225"/>
              <a:gd name="T5" fmla="*/ 323 h 363"/>
              <a:gd name="T6" fmla="*/ 0 w 225"/>
              <a:gd name="T7" fmla="*/ 40 h 363"/>
              <a:gd name="T8" fmla="*/ 40 w 225"/>
              <a:gd name="T9" fmla="*/ 0 h 363"/>
              <a:gd name="T10" fmla="*/ 185 w 225"/>
              <a:gd name="T11" fmla="*/ 0 h 363"/>
              <a:gd name="T12" fmla="*/ 225 w 225"/>
              <a:gd name="T13" fmla="*/ 40 h 363"/>
              <a:gd name="T14" fmla="*/ 225 w 225"/>
              <a:gd name="T15" fmla="*/ 323 h 363"/>
              <a:gd name="T16" fmla="*/ 185 w 225"/>
              <a:gd name="T17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363">
                <a:moveTo>
                  <a:pt x="185" y="363"/>
                </a:moveTo>
                <a:cubicBezTo>
                  <a:pt x="40" y="363"/>
                  <a:pt x="40" y="363"/>
                  <a:pt x="40" y="363"/>
                </a:cubicBezTo>
                <a:cubicBezTo>
                  <a:pt x="18" y="363"/>
                  <a:pt x="0" y="345"/>
                  <a:pt x="0" y="32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85" y="0"/>
                  <a:pt x="185" y="0"/>
                  <a:pt x="185" y="0"/>
                </a:cubicBezTo>
                <a:cubicBezTo>
                  <a:pt x="207" y="0"/>
                  <a:pt x="225" y="18"/>
                  <a:pt x="225" y="40"/>
                </a:cubicBezTo>
                <a:cubicBezTo>
                  <a:pt x="225" y="323"/>
                  <a:pt x="225" y="323"/>
                  <a:pt x="225" y="323"/>
                </a:cubicBezTo>
                <a:cubicBezTo>
                  <a:pt x="225" y="345"/>
                  <a:pt x="207" y="363"/>
                  <a:pt x="185" y="363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7C922BC-631A-4091-BB3E-30387392C81C}"/>
              </a:ext>
            </a:extLst>
          </p:cNvPr>
          <p:cNvSpPr>
            <a:spLocks/>
          </p:cNvSpPr>
          <p:nvPr/>
        </p:nvSpPr>
        <p:spPr bwMode="auto">
          <a:xfrm>
            <a:off x="5425585" y="1200807"/>
            <a:ext cx="962589" cy="1547642"/>
          </a:xfrm>
          <a:custGeom>
            <a:avLst/>
            <a:gdLst>
              <a:gd name="T0" fmla="*/ 185 w 225"/>
              <a:gd name="T1" fmla="*/ 363 h 363"/>
              <a:gd name="T2" fmla="*/ 40 w 225"/>
              <a:gd name="T3" fmla="*/ 363 h 363"/>
              <a:gd name="T4" fmla="*/ 0 w 225"/>
              <a:gd name="T5" fmla="*/ 323 h 363"/>
              <a:gd name="T6" fmla="*/ 0 w 225"/>
              <a:gd name="T7" fmla="*/ 40 h 363"/>
              <a:gd name="T8" fmla="*/ 40 w 225"/>
              <a:gd name="T9" fmla="*/ 0 h 363"/>
              <a:gd name="T10" fmla="*/ 185 w 225"/>
              <a:gd name="T11" fmla="*/ 0 h 363"/>
              <a:gd name="T12" fmla="*/ 225 w 225"/>
              <a:gd name="T13" fmla="*/ 40 h 363"/>
              <a:gd name="T14" fmla="*/ 225 w 225"/>
              <a:gd name="T15" fmla="*/ 323 h 363"/>
              <a:gd name="T16" fmla="*/ 185 w 225"/>
              <a:gd name="T17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363">
                <a:moveTo>
                  <a:pt x="185" y="363"/>
                </a:moveTo>
                <a:cubicBezTo>
                  <a:pt x="40" y="363"/>
                  <a:pt x="40" y="363"/>
                  <a:pt x="40" y="363"/>
                </a:cubicBezTo>
                <a:cubicBezTo>
                  <a:pt x="18" y="363"/>
                  <a:pt x="0" y="345"/>
                  <a:pt x="0" y="32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85" y="0"/>
                  <a:pt x="185" y="0"/>
                  <a:pt x="185" y="0"/>
                </a:cubicBezTo>
                <a:cubicBezTo>
                  <a:pt x="207" y="0"/>
                  <a:pt x="225" y="18"/>
                  <a:pt x="225" y="40"/>
                </a:cubicBezTo>
                <a:cubicBezTo>
                  <a:pt x="225" y="323"/>
                  <a:pt x="225" y="323"/>
                  <a:pt x="225" y="323"/>
                </a:cubicBezTo>
                <a:cubicBezTo>
                  <a:pt x="225" y="345"/>
                  <a:pt x="207" y="363"/>
                  <a:pt x="185" y="36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DF85C85F-9D93-4DC9-ADCD-64100AB47237}"/>
              </a:ext>
            </a:extLst>
          </p:cNvPr>
          <p:cNvSpPr>
            <a:spLocks/>
          </p:cNvSpPr>
          <p:nvPr/>
        </p:nvSpPr>
        <p:spPr bwMode="auto">
          <a:xfrm>
            <a:off x="2787755" y="2528429"/>
            <a:ext cx="965088" cy="1547642"/>
          </a:xfrm>
          <a:custGeom>
            <a:avLst/>
            <a:gdLst>
              <a:gd name="T0" fmla="*/ 185 w 225"/>
              <a:gd name="T1" fmla="*/ 363 h 363"/>
              <a:gd name="T2" fmla="*/ 40 w 225"/>
              <a:gd name="T3" fmla="*/ 363 h 363"/>
              <a:gd name="T4" fmla="*/ 0 w 225"/>
              <a:gd name="T5" fmla="*/ 323 h 363"/>
              <a:gd name="T6" fmla="*/ 0 w 225"/>
              <a:gd name="T7" fmla="*/ 40 h 363"/>
              <a:gd name="T8" fmla="*/ 40 w 225"/>
              <a:gd name="T9" fmla="*/ 0 h 363"/>
              <a:gd name="T10" fmla="*/ 185 w 225"/>
              <a:gd name="T11" fmla="*/ 0 h 363"/>
              <a:gd name="T12" fmla="*/ 225 w 225"/>
              <a:gd name="T13" fmla="*/ 40 h 363"/>
              <a:gd name="T14" fmla="*/ 225 w 225"/>
              <a:gd name="T15" fmla="*/ 323 h 363"/>
              <a:gd name="T16" fmla="*/ 185 w 225"/>
              <a:gd name="T17" fmla="*/ 363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5" h="363">
                <a:moveTo>
                  <a:pt x="185" y="363"/>
                </a:moveTo>
                <a:cubicBezTo>
                  <a:pt x="40" y="363"/>
                  <a:pt x="40" y="363"/>
                  <a:pt x="40" y="363"/>
                </a:cubicBezTo>
                <a:cubicBezTo>
                  <a:pt x="18" y="363"/>
                  <a:pt x="0" y="345"/>
                  <a:pt x="0" y="323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ubicBezTo>
                  <a:pt x="185" y="0"/>
                  <a:pt x="185" y="0"/>
                  <a:pt x="185" y="0"/>
                </a:cubicBezTo>
                <a:cubicBezTo>
                  <a:pt x="207" y="0"/>
                  <a:pt x="225" y="18"/>
                  <a:pt x="225" y="40"/>
                </a:cubicBezTo>
                <a:cubicBezTo>
                  <a:pt x="225" y="323"/>
                  <a:pt x="225" y="323"/>
                  <a:pt x="225" y="323"/>
                </a:cubicBezTo>
                <a:cubicBezTo>
                  <a:pt x="225" y="345"/>
                  <a:pt x="207" y="363"/>
                  <a:pt x="185" y="36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C3A9AB6-8B67-42F6-8017-A4EB9FBB11D4}"/>
              </a:ext>
            </a:extLst>
          </p:cNvPr>
          <p:cNvSpPr>
            <a:spLocks/>
          </p:cNvSpPr>
          <p:nvPr/>
        </p:nvSpPr>
        <p:spPr bwMode="auto">
          <a:xfrm>
            <a:off x="450041" y="3856050"/>
            <a:ext cx="967589" cy="1545141"/>
          </a:xfrm>
          <a:custGeom>
            <a:avLst/>
            <a:gdLst>
              <a:gd name="T0" fmla="*/ 186 w 226"/>
              <a:gd name="T1" fmla="*/ 362 h 362"/>
              <a:gd name="T2" fmla="*/ 40 w 226"/>
              <a:gd name="T3" fmla="*/ 362 h 362"/>
              <a:gd name="T4" fmla="*/ 0 w 226"/>
              <a:gd name="T5" fmla="*/ 322 h 362"/>
              <a:gd name="T6" fmla="*/ 0 w 226"/>
              <a:gd name="T7" fmla="*/ 39 h 362"/>
              <a:gd name="T8" fmla="*/ 40 w 226"/>
              <a:gd name="T9" fmla="*/ 0 h 362"/>
              <a:gd name="T10" fmla="*/ 186 w 226"/>
              <a:gd name="T11" fmla="*/ 0 h 362"/>
              <a:gd name="T12" fmla="*/ 226 w 226"/>
              <a:gd name="T13" fmla="*/ 39 h 362"/>
              <a:gd name="T14" fmla="*/ 226 w 226"/>
              <a:gd name="T15" fmla="*/ 322 h 362"/>
              <a:gd name="T16" fmla="*/ 186 w 226"/>
              <a:gd name="T17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6" h="362">
                <a:moveTo>
                  <a:pt x="186" y="362"/>
                </a:moveTo>
                <a:cubicBezTo>
                  <a:pt x="40" y="362"/>
                  <a:pt x="40" y="362"/>
                  <a:pt x="40" y="362"/>
                </a:cubicBezTo>
                <a:cubicBezTo>
                  <a:pt x="18" y="362"/>
                  <a:pt x="0" y="344"/>
                  <a:pt x="0" y="3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17"/>
                  <a:pt x="18" y="0"/>
                  <a:pt x="40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208" y="0"/>
                  <a:pt x="226" y="17"/>
                  <a:pt x="226" y="39"/>
                </a:cubicBezTo>
                <a:cubicBezTo>
                  <a:pt x="226" y="322"/>
                  <a:pt x="226" y="322"/>
                  <a:pt x="226" y="322"/>
                </a:cubicBezTo>
                <a:cubicBezTo>
                  <a:pt x="226" y="344"/>
                  <a:pt x="208" y="362"/>
                  <a:pt x="186" y="36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7FAF99-23FC-4C87-98A5-02A1A5F05973}"/>
              </a:ext>
            </a:extLst>
          </p:cNvPr>
          <p:cNvGrpSpPr/>
          <p:nvPr/>
        </p:nvGrpSpPr>
        <p:grpSpPr>
          <a:xfrm>
            <a:off x="16067" y="1713498"/>
            <a:ext cx="11493762" cy="3175004"/>
            <a:chOff x="16067" y="1713498"/>
            <a:chExt cx="11493762" cy="317500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D521E2-B6E5-4500-BDB3-0074AFB3F036}"/>
                </a:ext>
              </a:extLst>
            </p:cNvPr>
            <p:cNvSpPr/>
            <p:nvPr/>
          </p:nvSpPr>
          <p:spPr>
            <a:xfrm>
              <a:off x="4470400" y="1713498"/>
              <a:ext cx="7039429" cy="519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C5A1D3F-F772-4046-9BCE-9F09C6954CC1}"/>
                </a:ext>
              </a:extLst>
            </p:cNvPr>
            <p:cNvSpPr/>
            <p:nvPr/>
          </p:nvSpPr>
          <p:spPr>
            <a:xfrm rot="16200000" flipV="1">
              <a:off x="3799084" y="2380686"/>
              <a:ext cx="1845130" cy="519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A660427-89D0-45ED-B41A-22AE094C0A0E}"/>
                </a:ext>
              </a:extLst>
            </p:cNvPr>
            <p:cNvSpPr/>
            <p:nvPr/>
          </p:nvSpPr>
          <p:spPr>
            <a:xfrm>
              <a:off x="2126556" y="3043372"/>
              <a:ext cx="2630249" cy="519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8C0CB3F-A554-4AF4-B9B7-8FBE235DF7A0}"/>
                </a:ext>
              </a:extLst>
            </p:cNvPr>
            <p:cNvSpPr/>
            <p:nvPr/>
          </p:nvSpPr>
          <p:spPr>
            <a:xfrm rot="16200000" flipV="1">
              <a:off x="1463871" y="3706057"/>
              <a:ext cx="1845130" cy="519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ADE618C-CB23-4BBD-A9DD-43BA535E12A7}"/>
                </a:ext>
              </a:extLst>
            </p:cNvPr>
            <p:cNvSpPr/>
            <p:nvPr/>
          </p:nvSpPr>
          <p:spPr>
            <a:xfrm>
              <a:off x="16067" y="4368743"/>
              <a:ext cx="2630249" cy="5197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E2EED8-05B3-4D33-97FC-DAA1ABC282D9}"/>
              </a:ext>
            </a:extLst>
          </p:cNvPr>
          <p:cNvGrpSpPr/>
          <p:nvPr/>
        </p:nvGrpSpPr>
        <p:grpSpPr>
          <a:xfrm>
            <a:off x="8145171" y="1200807"/>
            <a:ext cx="1602647" cy="1547643"/>
            <a:chOff x="8145171" y="1200807"/>
            <a:chExt cx="1602647" cy="154764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06B897-BF1D-4DB0-812C-DF99990B52CA}"/>
                </a:ext>
              </a:extLst>
            </p:cNvPr>
            <p:cNvGrpSpPr/>
            <p:nvPr/>
          </p:nvGrpSpPr>
          <p:grpSpPr>
            <a:xfrm>
              <a:off x="8145171" y="1200807"/>
              <a:ext cx="1602647" cy="1547643"/>
              <a:chOff x="5335487" y="1328808"/>
              <a:chExt cx="1602647" cy="1547643"/>
            </a:xfrm>
            <a:solidFill>
              <a:schemeClr val="accent4"/>
            </a:solidFill>
          </p:grpSpPr>
          <p:sp>
            <p:nvSpPr>
              <p:cNvPr id="42" name="Freeform 12">
                <a:extLst>
                  <a:ext uri="{FF2B5EF4-FFF2-40B4-BE49-F238E27FC236}">
                    <a16:creationId xmlns:a16="http://schemas.microsoft.com/office/drawing/2014/main" id="{EA8CA20C-705D-4E1E-B6A9-CB2396E71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1328808"/>
                <a:ext cx="1602647" cy="772571"/>
              </a:xfrm>
              <a:custGeom>
                <a:avLst/>
                <a:gdLst>
                  <a:gd name="T0" fmla="*/ 374 w 374"/>
                  <a:gd name="T1" fmla="*/ 181 h 181"/>
                  <a:gd name="T2" fmla="*/ 163 w 374"/>
                  <a:gd name="T3" fmla="*/ 181 h 181"/>
                  <a:gd name="T4" fmla="*/ 0 w 374"/>
                  <a:gd name="T5" fmla="*/ 0 h 181"/>
                  <a:gd name="T6" fmla="*/ 186 w 374"/>
                  <a:gd name="T7" fmla="*/ 0 h 181"/>
                  <a:gd name="T8" fmla="*/ 229 w 374"/>
                  <a:gd name="T9" fmla="*/ 19 h 181"/>
                  <a:gd name="T10" fmla="*/ 374 w 374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181"/>
                    </a:moveTo>
                    <a:cubicBezTo>
                      <a:pt x="163" y="181"/>
                      <a:pt x="163" y="181"/>
                      <a:pt x="163" y="1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203" y="0"/>
                      <a:pt x="218" y="7"/>
                      <a:pt x="229" y="19"/>
                    </a:cubicBezTo>
                    <a:lnTo>
                      <a:pt x="374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3" name="Freeform 13">
                <a:extLst>
                  <a:ext uri="{FF2B5EF4-FFF2-40B4-BE49-F238E27FC236}">
                    <a16:creationId xmlns:a16="http://schemas.microsoft.com/office/drawing/2014/main" id="{AD7EAC8B-A5DC-4E64-9E07-7FC5DCD99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2101380"/>
                <a:ext cx="1602647" cy="775071"/>
              </a:xfrm>
              <a:custGeom>
                <a:avLst/>
                <a:gdLst>
                  <a:gd name="T0" fmla="*/ 374 w 374"/>
                  <a:gd name="T1" fmla="*/ 0 h 182"/>
                  <a:gd name="T2" fmla="*/ 163 w 374"/>
                  <a:gd name="T3" fmla="*/ 0 h 182"/>
                  <a:gd name="T4" fmla="*/ 0 w 374"/>
                  <a:gd name="T5" fmla="*/ 182 h 182"/>
                  <a:gd name="T6" fmla="*/ 186 w 374"/>
                  <a:gd name="T7" fmla="*/ 182 h 182"/>
                  <a:gd name="T8" fmla="*/ 229 w 374"/>
                  <a:gd name="T9" fmla="*/ 163 h 182"/>
                  <a:gd name="T10" fmla="*/ 374 w 374"/>
                  <a:gd name="T1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2">
                    <a:moveTo>
                      <a:pt x="374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186" y="182"/>
                      <a:pt x="186" y="182"/>
                      <a:pt x="186" y="182"/>
                    </a:cubicBezTo>
                    <a:cubicBezTo>
                      <a:pt x="203" y="182"/>
                      <a:pt x="218" y="175"/>
                      <a:pt x="229" y="163"/>
                    </a:cubicBez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37BF4E16-75E9-483F-8765-06C9A21182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73649" y="1790432"/>
              <a:ext cx="411288" cy="387782"/>
            </a:xfrm>
            <a:custGeom>
              <a:avLst/>
              <a:gdLst>
                <a:gd name="T0" fmla="*/ 172 w 192"/>
                <a:gd name="T1" fmla="*/ 0 h 180"/>
                <a:gd name="T2" fmla="*/ 20 w 192"/>
                <a:gd name="T3" fmla="*/ 0 h 180"/>
                <a:gd name="T4" fmla="*/ 0 w 192"/>
                <a:gd name="T5" fmla="*/ 20 h 180"/>
                <a:gd name="T6" fmla="*/ 20 w 192"/>
                <a:gd name="T7" fmla="*/ 40 h 180"/>
                <a:gd name="T8" fmla="*/ 24 w 192"/>
                <a:gd name="T9" fmla="*/ 40 h 180"/>
                <a:gd name="T10" fmla="*/ 24 w 192"/>
                <a:gd name="T11" fmla="*/ 116 h 180"/>
                <a:gd name="T12" fmla="*/ 44 w 192"/>
                <a:gd name="T13" fmla="*/ 136 h 180"/>
                <a:gd name="T14" fmla="*/ 92 w 192"/>
                <a:gd name="T15" fmla="*/ 136 h 180"/>
                <a:gd name="T16" fmla="*/ 92 w 192"/>
                <a:gd name="T17" fmla="*/ 152 h 180"/>
                <a:gd name="T18" fmla="*/ 71 w 192"/>
                <a:gd name="T19" fmla="*/ 173 h 180"/>
                <a:gd name="T20" fmla="*/ 76 w 192"/>
                <a:gd name="T21" fmla="*/ 179 h 180"/>
                <a:gd name="T22" fmla="*/ 92 w 192"/>
                <a:gd name="T23" fmla="*/ 163 h 180"/>
                <a:gd name="T24" fmla="*/ 92 w 192"/>
                <a:gd name="T25" fmla="*/ 180 h 180"/>
                <a:gd name="T26" fmla="*/ 100 w 192"/>
                <a:gd name="T27" fmla="*/ 180 h 180"/>
                <a:gd name="T28" fmla="*/ 100 w 192"/>
                <a:gd name="T29" fmla="*/ 163 h 180"/>
                <a:gd name="T30" fmla="*/ 116 w 192"/>
                <a:gd name="T31" fmla="*/ 179 h 180"/>
                <a:gd name="T32" fmla="*/ 121 w 192"/>
                <a:gd name="T33" fmla="*/ 173 h 180"/>
                <a:gd name="T34" fmla="*/ 100 w 192"/>
                <a:gd name="T35" fmla="*/ 152 h 180"/>
                <a:gd name="T36" fmla="*/ 100 w 192"/>
                <a:gd name="T37" fmla="*/ 136 h 180"/>
                <a:gd name="T38" fmla="*/ 148 w 192"/>
                <a:gd name="T39" fmla="*/ 136 h 180"/>
                <a:gd name="T40" fmla="*/ 168 w 192"/>
                <a:gd name="T41" fmla="*/ 116 h 180"/>
                <a:gd name="T42" fmla="*/ 168 w 192"/>
                <a:gd name="T43" fmla="*/ 40 h 180"/>
                <a:gd name="T44" fmla="*/ 172 w 192"/>
                <a:gd name="T45" fmla="*/ 40 h 180"/>
                <a:gd name="T46" fmla="*/ 192 w 192"/>
                <a:gd name="T47" fmla="*/ 20 h 180"/>
                <a:gd name="T48" fmla="*/ 172 w 192"/>
                <a:gd name="T49" fmla="*/ 0 h 180"/>
                <a:gd name="T50" fmla="*/ 160 w 192"/>
                <a:gd name="T51" fmla="*/ 116 h 180"/>
                <a:gd name="T52" fmla="*/ 148 w 192"/>
                <a:gd name="T53" fmla="*/ 128 h 180"/>
                <a:gd name="T54" fmla="*/ 140 w 192"/>
                <a:gd name="T55" fmla="*/ 128 h 180"/>
                <a:gd name="T56" fmla="*/ 140 w 192"/>
                <a:gd name="T57" fmla="*/ 56 h 180"/>
                <a:gd name="T58" fmla="*/ 132 w 192"/>
                <a:gd name="T59" fmla="*/ 56 h 180"/>
                <a:gd name="T60" fmla="*/ 132 w 192"/>
                <a:gd name="T61" fmla="*/ 128 h 180"/>
                <a:gd name="T62" fmla="*/ 120 w 192"/>
                <a:gd name="T63" fmla="*/ 128 h 180"/>
                <a:gd name="T64" fmla="*/ 120 w 192"/>
                <a:gd name="T65" fmla="*/ 68 h 180"/>
                <a:gd name="T66" fmla="*/ 112 w 192"/>
                <a:gd name="T67" fmla="*/ 68 h 180"/>
                <a:gd name="T68" fmla="*/ 112 w 192"/>
                <a:gd name="T69" fmla="*/ 128 h 180"/>
                <a:gd name="T70" fmla="*/ 100 w 192"/>
                <a:gd name="T71" fmla="*/ 128 h 180"/>
                <a:gd name="T72" fmla="*/ 100 w 192"/>
                <a:gd name="T73" fmla="*/ 76 h 180"/>
                <a:gd name="T74" fmla="*/ 92 w 192"/>
                <a:gd name="T75" fmla="*/ 76 h 180"/>
                <a:gd name="T76" fmla="*/ 92 w 192"/>
                <a:gd name="T77" fmla="*/ 128 h 180"/>
                <a:gd name="T78" fmla="*/ 80 w 192"/>
                <a:gd name="T79" fmla="*/ 128 h 180"/>
                <a:gd name="T80" fmla="*/ 80 w 192"/>
                <a:gd name="T81" fmla="*/ 84 h 180"/>
                <a:gd name="T82" fmla="*/ 72 w 192"/>
                <a:gd name="T83" fmla="*/ 84 h 180"/>
                <a:gd name="T84" fmla="*/ 72 w 192"/>
                <a:gd name="T85" fmla="*/ 128 h 180"/>
                <a:gd name="T86" fmla="*/ 60 w 192"/>
                <a:gd name="T87" fmla="*/ 128 h 180"/>
                <a:gd name="T88" fmla="*/ 60 w 192"/>
                <a:gd name="T89" fmla="*/ 92 h 180"/>
                <a:gd name="T90" fmla="*/ 52 w 192"/>
                <a:gd name="T91" fmla="*/ 92 h 180"/>
                <a:gd name="T92" fmla="*/ 52 w 192"/>
                <a:gd name="T93" fmla="*/ 128 h 180"/>
                <a:gd name="T94" fmla="*/ 44 w 192"/>
                <a:gd name="T95" fmla="*/ 128 h 180"/>
                <a:gd name="T96" fmla="*/ 32 w 192"/>
                <a:gd name="T97" fmla="*/ 116 h 180"/>
                <a:gd name="T98" fmla="*/ 32 w 192"/>
                <a:gd name="T99" fmla="*/ 40 h 180"/>
                <a:gd name="T100" fmla="*/ 160 w 192"/>
                <a:gd name="T101" fmla="*/ 40 h 180"/>
                <a:gd name="T102" fmla="*/ 160 w 192"/>
                <a:gd name="T103" fmla="*/ 116 h 180"/>
                <a:gd name="T104" fmla="*/ 172 w 192"/>
                <a:gd name="T105" fmla="*/ 32 h 180"/>
                <a:gd name="T106" fmla="*/ 20 w 192"/>
                <a:gd name="T107" fmla="*/ 32 h 180"/>
                <a:gd name="T108" fmla="*/ 8 w 192"/>
                <a:gd name="T109" fmla="*/ 20 h 180"/>
                <a:gd name="T110" fmla="*/ 20 w 192"/>
                <a:gd name="T111" fmla="*/ 8 h 180"/>
                <a:gd name="T112" fmla="*/ 172 w 192"/>
                <a:gd name="T113" fmla="*/ 8 h 180"/>
                <a:gd name="T114" fmla="*/ 184 w 192"/>
                <a:gd name="T115" fmla="*/ 20 h 180"/>
                <a:gd name="T116" fmla="*/ 172 w 192"/>
                <a:gd name="T117" fmla="*/ 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2" h="180">
                  <a:moveTo>
                    <a:pt x="17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27"/>
                    <a:pt x="33" y="136"/>
                    <a:pt x="4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71" y="173"/>
                    <a:pt x="71" y="173"/>
                    <a:pt x="71" y="173"/>
                  </a:cubicBezTo>
                  <a:cubicBezTo>
                    <a:pt x="76" y="179"/>
                    <a:pt x="76" y="179"/>
                    <a:pt x="76" y="179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100" y="180"/>
                    <a:pt x="100" y="180"/>
                    <a:pt x="100" y="180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16" y="179"/>
                    <a:pt x="116" y="179"/>
                    <a:pt x="116" y="179"/>
                  </a:cubicBezTo>
                  <a:cubicBezTo>
                    <a:pt x="121" y="173"/>
                    <a:pt x="121" y="173"/>
                    <a:pt x="121" y="173"/>
                  </a:cubicBezTo>
                  <a:cubicBezTo>
                    <a:pt x="100" y="152"/>
                    <a:pt x="100" y="152"/>
                    <a:pt x="100" y="152"/>
                  </a:cubicBezTo>
                  <a:cubicBezTo>
                    <a:pt x="100" y="136"/>
                    <a:pt x="100" y="136"/>
                    <a:pt x="100" y="136"/>
                  </a:cubicBezTo>
                  <a:cubicBezTo>
                    <a:pt x="148" y="136"/>
                    <a:pt x="148" y="136"/>
                    <a:pt x="148" y="136"/>
                  </a:cubicBezTo>
                  <a:cubicBezTo>
                    <a:pt x="159" y="136"/>
                    <a:pt x="168" y="127"/>
                    <a:pt x="168" y="116"/>
                  </a:cubicBezTo>
                  <a:cubicBezTo>
                    <a:pt x="168" y="40"/>
                    <a:pt x="168" y="40"/>
                    <a:pt x="168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83" y="40"/>
                    <a:pt x="192" y="31"/>
                    <a:pt x="192" y="20"/>
                  </a:cubicBezTo>
                  <a:cubicBezTo>
                    <a:pt x="192" y="9"/>
                    <a:pt x="183" y="0"/>
                    <a:pt x="172" y="0"/>
                  </a:cubicBezTo>
                  <a:close/>
                  <a:moveTo>
                    <a:pt x="160" y="116"/>
                  </a:moveTo>
                  <a:cubicBezTo>
                    <a:pt x="160" y="123"/>
                    <a:pt x="155" y="128"/>
                    <a:pt x="148" y="128"/>
                  </a:cubicBezTo>
                  <a:cubicBezTo>
                    <a:pt x="140" y="128"/>
                    <a:pt x="140" y="128"/>
                    <a:pt x="140" y="128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32" y="56"/>
                    <a:pt x="132" y="56"/>
                    <a:pt x="132" y="56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20" y="128"/>
                    <a:pt x="120" y="128"/>
                    <a:pt x="120" y="128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00" y="128"/>
                    <a:pt x="100" y="128"/>
                    <a:pt x="100" y="128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128"/>
                    <a:pt x="72" y="128"/>
                    <a:pt x="72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2" y="128"/>
                    <a:pt x="52" y="128"/>
                    <a:pt x="52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37" y="128"/>
                    <a:pt x="32" y="123"/>
                    <a:pt x="32" y="116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60" y="116"/>
                  </a:lnTo>
                  <a:close/>
                  <a:moveTo>
                    <a:pt x="17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13" y="32"/>
                    <a:pt x="8" y="27"/>
                    <a:pt x="8" y="20"/>
                  </a:cubicBezTo>
                  <a:cubicBezTo>
                    <a:pt x="8" y="13"/>
                    <a:pt x="13" y="8"/>
                    <a:pt x="20" y="8"/>
                  </a:cubicBezTo>
                  <a:cubicBezTo>
                    <a:pt x="172" y="8"/>
                    <a:pt x="172" y="8"/>
                    <a:pt x="172" y="8"/>
                  </a:cubicBezTo>
                  <a:cubicBezTo>
                    <a:pt x="179" y="8"/>
                    <a:pt x="184" y="13"/>
                    <a:pt x="184" y="20"/>
                  </a:cubicBezTo>
                  <a:cubicBezTo>
                    <a:pt x="184" y="27"/>
                    <a:pt x="179" y="32"/>
                    <a:pt x="172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EC2DFCB-5A1B-4955-B345-52075527020F}"/>
              </a:ext>
            </a:extLst>
          </p:cNvPr>
          <p:cNvGrpSpPr/>
          <p:nvPr/>
        </p:nvGrpSpPr>
        <p:grpSpPr>
          <a:xfrm>
            <a:off x="2972772" y="2528429"/>
            <a:ext cx="1602647" cy="1547641"/>
            <a:chOff x="2972772" y="2528429"/>
            <a:chExt cx="1602647" cy="15476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73F3AAB-EBB8-4E79-B83D-1208C8A5A443}"/>
                </a:ext>
              </a:extLst>
            </p:cNvPr>
            <p:cNvGrpSpPr/>
            <p:nvPr/>
          </p:nvGrpSpPr>
          <p:grpSpPr>
            <a:xfrm>
              <a:off x="2972772" y="2528429"/>
              <a:ext cx="1602647" cy="1547641"/>
              <a:chOff x="2972772" y="2656430"/>
              <a:chExt cx="1602647" cy="1547641"/>
            </a:xfrm>
            <a:solidFill>
              <a:schemeClr val="accent2"/>
            </a:solidFill>
          </p:grpSpPr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E99CF832-0A72-4A81-9058-3B3695A63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772" y="3429000"/>
                <a:ext cx="1602647" cy="775071"/>
              </a:xfrm>
              <a:custGeom>
                <a:avLst/>
                <a:gdLst>
                  <a:gd name="T0" fmla="*/ 374 w 374"/>
                  <a:gd name="T1" fmla="*/ 0 h 182"/>
                  <a:gd name="T2" fmla="*/ 163 w 374"/>
                  <a:gd name="T3" fmla="*/ 0 h 182"/>
                  <a:gd name="T4" fmla="*/ 0 w 374"/>
                  <a:gd name="T5" fmla="*/ 182 h 182"/>
                  <a:gd name="T6" fmla="*/ 186 w 374"/>
                  <a:gd name="T7" fmla="*/ 182 h 182"/>
                  <a:gd name="T8" fmla="*/ 229 w 374"/>
                  <a:gd name="T9" fmla="*/ 162 h 182"/>
                  <a:gd name="T10" fmla="*/ 374 w 374"/>
                  <a:gd name="T1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2">
                    <a:moveTo>
                      <a:pt x="374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186" y="182"/>
                      <a:pt x="186" y="182"/>
                      <a:pt x="186" y="182"/>
                    </a:cubicBezTo>
                    <a:cubicBezTo>
                      <a:pt x="203" y="182"/>
                      <a:pt x="218" y="175"/>
                      <a:pt x="229" y="162"/>
                    </a:cubicBez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FFC706CC-E8AB-49AF-BB43-EDE6D86DD9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772" y="2656430"/>
                <a:ext cx="1602647" cy="772571"/>
              </a:xfrm>
              <a:custGeom>
                <a:avLst/>
                <a:gdLst>
                  <a:gd name="T0" fmla="*/ 374 w 374"/>
                  <a:gd name="T1" fmla="*/ 181 h 181"/>
                  <a:gd name="T2" fmla="*/ 163 w 374"/>
                  <a:gd name="T3" fmla="*/ 181 h 181"/>
                  <a:gd name="T4" fmla="*/ 0 w 374"/>
                  <a:gd name="T5" fmla="*/ 0 h 181"/>
                  <a:gd name="T6" fmla="*/ 186 w 374"/>
                  <a:gd name="T7" fmla="*/ 0 h 181"/>
                  <a:gd name="T8" fmla="*/ 229 w 374"/>
                  <a:gd name="T9" fmla="*/ 19 h 181"/>
                  <a:gd name="T10" fmla="*/ 374 w 374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181"/>
                    </a:moveTo>
                    <a:cubicBezTo>
                      <a:pt x="163" y="181"/>
                      <a:pt x="163" y="181"/>
                      <a:pt x="163" y="1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203" y="0"/>
                      <a:pt x="218" y="7"/>
                      <a:pt x="229" y="19"/>
                    </a:cubicBezTo>
                    <a:lnTo>
                      <a:pt x="374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C949BFC2-90E1-4130-B2AB-61F2848215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7860" y="3048583"/>
              <a:ext cx="270873" cy="425329"/>
            </a:xfrm>
            <a:custGeom>
              <a:avLst/>
              <a:gdLst>
                <a:gd name="T0" fmla="*/ 112 w 132"/>
                <a:gd name="T1" fmla="*/ 12 h 208"/>
                <a:gd name="T2" fmla="*/ 100 w 132"/>
                <a:gd name="T3" fmla="*/ 12 h 208"/>
                <a:gd name="T4" fmla="*/ 100 w 132"/>
                <a:gd name="T5" fmla="*/ 0 h 208"/>
                <a:gd name="T6" fmla="*/ 32 w 132"/>
                <a:gd name="T7" fmla="*/ 0 h 208"/>
                <a:gd name="T8" fmla="*/ 32 w 132"/>
                <a:gd name="T9" fmla="*/ 12 h 208"/>
                <a:gd name="T10" fmla="*/ 20 w 132"/>
                <a:gd name="T11" fmla="*/ 12 h 208"/>
                <a:gd name="T12" fmla="*/ 0 w 132"/>
                <a:gd name="T13" fmla="*/ 32 h 208"/>
                <a:gd name="T14" fmla="*/ 0 w 132"/>
                <a:gd name="T15" fmla="*/ 188 h 208"/>
                <a:gd name="T16" fmla="*/ 20 w 132"/>
                <a:gd name="T17" fmla="*/ 208 h 208"/>
                <a:gd name="T18" fmla="*/ 112 w 132"/>
                <a:gd name="T19" fmla="*/ 208 h 208"/>
                <a:gd name="T20" fmla="*/ 132 w 132"/>
                <a:gd name="T21" fmla="*/ 188 h 208"/>
                <a:gd name="T22" fmla="*/ 132 w 132"/>
                <a:gd name="T23" fmla="*/ 32 h 208"/>
                <a:gd name="T24" fmla="*/ 112 w 132"/>
                <a:gd name="T25" fmla="*/ 12 h 208"/>
                <a:gd name="T26" fmla="*/ 40 w 132"/>
                <a:gd name="T27" fmla="*/ 8 h 208"/>
                <a:gd name="T28" fmla="*/ 92 w 132"/>
                <a:gd name="T29" fmla="*/ 8 h 208"/>
                <a:gd name="T30" fmla="*/ 92 w 132"/>
                <a:gd name="T31" fmla="*/ 28 h 208"/>
                <a:gd name="T32" fmla="*/ 40 w 132"/>
                <a:gd name="T33" fmla="*/ 28 h 208"/>
                <a:gd name="T34" fmla="*/ 40 w 132"/>
                <a:gd name="T35" fmla="*/ 8 h 208"/>
                <a:gd name="T36" fmla="*/ 124 w 132"/>
                <a:gd name="T37" fmla="*/ 188 h 208"/>
                <a:gd name="T38" fmla="*/ 112 w 132"/>
                <a:gd name="T39" fmla="*/ 200 h 208"/>
                <a:gd name="T40" fmla="*/ 20 w 132"/>
                <a:gd name="T41" fmla="*/ 200 h 208"/>
                <a:gd name="T42" fmla="*/ 8 w 132"/>
                <a:gd name="T43" fmla="*/ 188 h 208"/>
                <a:gd name="T44" fmla="*/ 8 w 132"/>
                <a:gd name="T45" fmla="*/ 32 h 208"/>
                <a:gd name="T46" fmla="*/ 20 w 132"/>
                <a:gd name="T47" fmla="*/ 20 h 208"/>
                <a:gd name="T48" fmla="*/ 32 w 132"/>
                <a:gd name="T49" fmla="*/ 20 h 208"/>
                <a:gd name="T50" fmla="*/ 32 w 132"/>
                <a:gd name="T51" fmla="*/ 36 h 208"/>
                <a:gd name="T52" fmla="*/ 100 w 132"/>
                <a:gd name="T53" fmla="*/ 36 h 208"/>
                <a:gd name="T54" fmla="*/ 100 w 132"/>
                <a:gd name="T55" fmla="*/ 20 h 208"/>
                <a:gd name="T56" fmla="*/ 112 w 132"/>
                <a:gd name="T57" fmla="*/ 20 h 208"/>
                <a:gd name="T58" fmla="*/ 124 w 132"/>
                <a:gd name="T59" fmla="*/ 32 h 208"/>
                <a:gd name="T60" fmla="*/ 124 w 132"/>
                <a:gd name="T61" fmla="*/ 188 h 208"/>
                <a:gd name="T62" fmla="*/ 72 w 132"/>
                <a:gd name="T63" fmla="*/ 60 h 208"/>
                <a:gd name="T64" fmla="*/ 104 w 132"/>
                <a:gd name="T65" fmla="*/ 60 h 208"/>
                <a:gd name="T66" fmla="*/ 104 w 132"/>
                <a:gd name="T67" fmla="*/ 52 h 208"/>
                <a:gd name="T68" fmla="*/ 72 w 132"/>
                <a:gd name="T69" fmla="*/ 52 h 208"/>
                <a:gd name="T70" fmla="*/ 72 w 132"/>
                <a:gd name="T71" fmla="*/ 60 h 208"/>
                <a:gd name="T72" fmla="*/ 20 w 132"/>
                <a:gd name="T73" fmla="*/ 92 h 208"/>
                <a:gd name="T74" fmla="*/ 104 w 132"/>
                <a:gd name="T75" fmla="*/ 92 h 208"/>
                <a:gd name="T76" fmla="*/ 104 w 132"/>
                <a:gd name="T77" fmla="*/ 84 h 208"/>
                <a:gd name="T78" fmla="*/ 20 w 132"/>
                <a:gd name="T79" fmla="*/ 84 h 208"/>
                <a:gd name="T80" fmla="*/ 20 w 132"/>
                <a:gd name="T81" fmla="*/ 92 h 208"/>
                <a:gd name="T82" fmla="*/ 20 w 132"/>
                <a:gd name="T83" fmla="*/ 116 h 208"/>
                <a:gd name="T84" fmla="*/ 104 w 132"/>
                <a:gd name="T85" fmla="*/ 116 h 208"/>
                <a:gd name="T86" fmla="*/ 104 w 132"/>
                <a:gd name="T87" fmla="*/ 108 h 208"/>
                <a:gd name="T88" fmla="*/ 20 w 132"/>
                <a:gd name="T89" fmla="*/ 108 h 208"/>
                <a:gd name="T90" fmla="*/ 20 w 132"/>
                <a:gd name="T91" fmla="*/ 116 h 208"/>
                <a:gd name="T92" fmla="*/ 20 w 132"/>
                <a:gd name="T93" fmla="*/ 140 h 208"/>
                <a:gd name="T94" fmla="*/ 104 w 132"/>
                <a:gd name="T95" fmla="*/ 140 h 208"/>
                <a:gd name="T96" fmla="*/ 104 w 132"/>
                <a:gd name="T97" fmla="*/ 132 h 208"/>
                <a:gd name="T98" fmla="*/ 20 w 132"/>
                <a:gd name="T99" fmla="*/ 132 h 208"/>
                <a:gd name="T100" fmla="*/ 20 w 132"/>
                <a:gd name="T101" fmla="*/ 140 h 208"/>
                <a:gd name="T102" fmla="*/ 20 w 132"/>
                <a:gd name="T103" fmla="*/ 164 h 208"/>
                <a:gd name="T104" fmla="*/ 88 w 132"/>
                <a:gd name="T105" fmla="*/ 164 h 208"/>
                <a:gd name="T106" fmla="*/ 88 w 132"/>
                <a:gd name="T107" fmla="*/ 156 h 208"/>
                <a:gd name="T108" fmla="*/ 20 w 132"/>
                <a:gd name="T109" fmla="*/ 156 h 208"/>
                <a:gd name="T110" fmla="*/ 20 w 132"/>
                <a:gd name="T111" fmla="*/ 16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2" h="208">
                  <a:moveTo>
                    <a:pt x="112" y="12"/>
                  </a:moveTo>
                  <a:cubicBezTo>
                    <a:pt x="100" y="12"/>
                    <a:pt x="100" y="12"/>
                    <a:pt x="100" y="1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9" y="12"/>
                    <a:pt x="0" y="21"/>
                    <a:pt x="0" y="32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99"/>
                    <a:pt x="9" y="208"/>
                    <a:pt x="20" y="208"/>
                  </a:cubicBezTo>
                  <a:cubicBezTo>
                    <a:pt x="112" y="208"/>
                    <a:pt x="112" y="208"/>
                    <a:pt x="112" y="208"/>
                  </a:cubicBezTo>
                  <a:cubicBezTo>
                    <a:pt x="123" y="208"/>
                    <a:pt x="132" y="199"/>
                    <a:pt x="132" y="188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2" y="21"/>
                    <a:pt x="123" y="12"/>
                    <a:pt x="112" y="12"/>
                  </a:cubicBezTo>
                  <a:close/>
                  <a:moveTo>
                    <a:pt x="40" y="8"/>
                  </a:moveTo>
                  <a:cubicBezTo>
                    <a:pt x="92" y="8"/>
                    <a:pt x="92" y="8"/>
                    <a:pt x="92" y="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40" y="8"/>
                  </a:lnTo>
                  <a:close/>
                  <a:moveTo>
                    <a:pt x="124" y="188"/>
                  </a:moveTo>
                  <a:cubicBezTo>
                    <a:pt x="124" y="195"/>
                    <a:pt x="119" y="200"/>
                    <a:pt x="112" y="200"/>
                  </a:cubicBezTo>
                  <a:cubicBezTo>
                    <a:pt x="20" y="200"/>
                    <a:pt x="20" y="200"/>
                    <a:pt x="20" y="200"/>
                  </a:cubicBezTo>
                  <a:cubicBezTo>
                    <a:pt x="13" y="200"/>
                    <a:pt x="8" y="195"/>
                    <a:pt x="8" y="188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5"/>
                    <a:pt x="13" y="20"/>
                    <a:pt x="20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9" y="20"/>
                    <a:pt x="124" y="25"/>
                    <a:pt x="124" y="32"/>
                  </a:cubicBezTo>
                  <a:lnTo>
                    <a:pt x="124" y="188"/>
                  </a:lnTo>
                  <a:close/>
                  <a:moveTo>
                    <a:pt x="72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52"/>
                    <a:pt x="104" y="52"/>
                    <a:pt x="104" y="52"/>
                  </a:cubicBezTo>
                  <a:cubicBezTo>
                    <a:pt x="72" y="52"/>
                    <a:pt x="72" y="52"/>
                    <a:pt x="72" y="52"/>
                  </a:cubicBezTo>
                  <a:lnTo>
                    <a:pt x="72" y="60"/>
                  </a:lnTo>
                  <a:close/>
                  <a:moveTo>
                    <a:pt x="20" y="92"/>
                  </a:moveTo>
                  <a:cubicBezTo>
                    <a:pt x="104" y="92"/>
                    <a:pt x="104" y="92"/>
                    <a:pt x="104" y="92"/>
                  </a:cubicBezTo>
                  <a:cubicBezTo>
                    <a:pt x="104" y="84"/>
                    <a:pt x="104" y="84"/>
                    <a:pt x="104" y="84"/>
                  </a:cubicBezTo>
                  <a:cubicBezTo>
                    <a:pt x="20" y="84"/>
                    <a:pt x="20" y="84"/>
                    <a:pt x="20" y="84"/>
                  </a:cubicBezTo>
                  <a:lnTo>
                    <a:pt x="20" y="92"/>
                  </a:lnTo>
                  <a:close/>
                  <a:moveTo>
                    <a:pt x="20" y="116"/>
                  </a:moveTo>
                  <a:cubicBezTo>
                    <a:pt x="104" y="116"/>
                    <a:pt x="104" y="116"/>
                    <a:pt x="104" y="116"/>
                  </a:cubicBezTo>
                  <a:cubicBezTo>
                    <a:pt x="104" y="108"/>
                    <a:pt x="104" y="108"/>
                    <a:pt x="104" y="108"/>
                  </a:cubicBezTo>
                  <a:cubicBezTo>
                    <a:pt x="20" y="108"/>
                    <a:pt x="20" y="108"/>
                    <a:pt x="20" y="108"/>
                  </a:cubicBezTo>
                  <a:lnTo>
                    <a:pt x="20" y="116"/>
                  </a:lnTo>
                  <a:close/>
                  <a:moveTo>
                    <a:pt x="20" y="140"/>
                  </a:moveTo>
                  <a:cubicBezTo>
                    <a:pt x="104" y="140"/>
                    <a:pt x="104" y="140"/>
                    <a:pt x="104" y="140"/>
                  </a:cubicBezTo>
                  <a:cubicBezTo>
                    <a:pt x="104" y="132"/>
                    <a:pt x="104" y="132"/>
                    <a:pt x="104" y="132"/>
                  </a:cubicBezTo>
                  <a:cubicBezTo>
                    <a:pt x="20" y="132"/>
                    <a:pt x="20" y="132"/>
                    <a:pt x="20" y="132"/>
                  </a:cubicBezTo>
                  <a:lnTo>
                    <a:pt x="20" y="140"/>
                  </a:lnTo>
                  <a:close/>
                  <a:moveTo>
                    <a:pt x="20" y="164"/>
                  </a:moveTo>
                  <a:cubicBezTo>
                    <a:pt x="88" y="164"/>
                    <a:pt x="88" y="164"/>
                    <a:pt x="88" y="164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20" y="156"/>
                    <a:pt x="20" y="156"/>
                    <a:pt x="20" y="156"/>
                  </a:cubicBezTo>
                  <a:lnTo>
                    <a:pt x="20" y="1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2E95D7-F017-46DE-A275-3CCA8E6D7C0D}"/>
              </a:ext>
            </a:extLst>
          </p:cNvPr>
          <p:cNvGrpSpPr/>
          <p:nvPr/>
        </p:nvGrpSpPr>
        <p:grpSpPr>
          <a:xfrm>
            <a:off x="5608101" y="1200807"/>
            <a:ext cx="1602647" cy="1547643"/>
            <a:chOff x="5608101" y="1200807"/>
            <a:chExt cx="1602647" cy="15476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176F2FF-F120-4F32-83AE-1927A3E92F21}"/>
                </a:ext>
              </a:extLst>
            </p:cNvPr>
            <p:cNvGrpSpPr/>
            <p:nvPr/>
          </p:nvGrpSpPr>
          <p:grpSpPr>
            <a:xfrm>
              <a:off x="5608101" y="1200807"/>
              <a:ext cx="1602647" cy="1547643"/>
              <a:chOff x="5335487" y="1328808"/>
              <a:chExt cx="1602647" cy="1547643"/>
            </a:xfrm>
            <a:solidFill>
              <a:schemeClr val="accent3"/>
            </a:solidFill>
          </p:grpSpPr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7A5431AA-2761-40AB-B369-2148EB088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1328808"/>
                <a:ext cx="1602647" cy="772571"/>
              </a:xfrm>
              <a:custGeom>
                <a:avLst/>
                <a:gdLst>
                  <a:gd name="T0" fmla="*/ 374 w 374"/>
                  <a:gd name="T1" fmla="*/ 181 h 181"/>
                  <a:gd name="T2" fmla="*/ 163 w 374"/>
                  <a:gd name="T3" fmla="*/ 181 h 181"/>
                  <a:gd name="T4" fmla="*/ 0 w 374"/>
                  <a:gd name="T5" fmla="*/ 0 h 181"/>
                  <a:gd name="T6" fmla="*/ 186 w 374"/>
                  <a:gd name="T7" fmla="*/ 0 h 181"/>
                  <a:gd name="T8" fmla="*/ 229 w 374"/>
                  <a:gd name="T9" fmla="*/ 19 h 181"/>
                  <a:gd name="T10" fmla="*/ 374 w 374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181"/>
                    </a:moveTo>
                    <a:cubicBezTo>
                      <a:pt x="163" y="181"/>
                      <a:pt x="163" y="181"/>
                      <a:pt x="163" y="1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203" y="0"/>
                      <a:pt x="218" y="7"/>
                      <a:pt x="229" y="19"/>
                    </a:cubicBezTo>
                    <a:lnTo>
                      <a:pt x="374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DFA5FECB-29F3-4661-BCBD-32B3C219E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2101380"/>
                <a:ext cx="1602647" cy="775071"/>
              </a:xfrm>
              <a:custGeom>
                <a:avLst/>
                <a:gdLst>
                  <a:gd name="T0" fmla="*/ 374 w 374"/>
                  <a:gd name="T1" fmla="*/ 0 h 182"/>
                  <a:gd name="T2" fmla="*/ 163 w 374"/>
                  <a:gd name="T3" fmla="*/ 0 h 182"/>
                  <a:gd name="T4" fmla="*/ 0 w 374"/>
                  <a:gd name="T5" fmla="*/ 182 h 182"/>
                  <a:gd name="T6" fmla="*/ 186 w 374"/>
                  <a:gd name="T7" fmla="*/ 182 h 182"/>
                  <a:gd name="T8" fmla="*/ 229 w 374"/>
                  <a:gd name="T9" fmla="*/ 163 h 182"/>
                  <a:gd name="T10" fmla="*/ 374 w 374"/>
                  <a:gd name="T1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2">
                    <a:moveTo>
                      <a:pt x="374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186" y="182"/>
                      <a:pt x="186" y="182"/>
                      <a:pt x="186" y="182"/>
                    </a:cubicBezTo>
                    <a:cubicBezTo>
                      <a:pt x="203" y="182"/>
                      <a:pt x="218" y="175"/>
                      <a:pt x="229" y="163"/>
                    </a:cubicBez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608D207D-ACBC-416D-B978-C55883A61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0526" y="1798601"/>
              <a:ext cx="436612" cy="371445"/>
            </a:xfrm>
            <a:custGeom>
              <a:avLst/>
              <a:gdLst>
                <a:gd name="T0" fmla="*/ 193 w 221"/>
                <a:gd name="T1" fmla="*/ 102 h 187"/>
                <a:gd name="T2" fmla="*/ 221 w 221"/>
                <a:gd name="T3" fmla="*/ 74 h 187"/>
                <a:gd name="T4" fmla="*/ 147 w 221"/>
                <a:gd name="T5" fmla="*/ 0 h 187"/>
                <a:gd name="T6" fmla="*/ 119 w 221"/>
                <a:gd name="T7" fmla="*/ 29 h 187"/>
                <a:gd name="T8" fmla="*/ 125 w 221"/>
                <a:gd name="T9" fmla="*/ 34 h 187"/>
                <a:gd name="T10" fmla="*/ 114 w 221"/>
                <a:gd name="T11" fmla="*/ 46 h 187"/>
                <a:gd name="T12" fmla="*/ 102 w 221"/>
                <a:gd name="T13" fmla="*/ 34 h 187"/>
                <a:gd name="T14" fmla="*/ 108 w 221"/>
                <a:gd name="T15" fmla="*/ 29 h 187"/>
                <a:gd name="T16" fmla="*/ 80 w 221"/>
                <a:gd name="T17" fmla="*/ 0 h 187"/>
                <a:gd name="T18" fmla="*/ 0 w 221"/>
                <a:gd name="T19" fmla="*/ 80 h 187"/>
                <a:gd name="T20" fmla="*/ 29 w 221"/>
                <a:gd name="T21" fmla="*/ 108 h 187"/>
                <a:gd name="T22" fmla="*/ 34 w 221"/>
                <a:gd name="T23" fmla="*/ 102 h 187"/>
                <a:gd name="T24" fmla="*/ 119 w 221"/>
                <a:gd name="T25" fmla="*/ 187 h 187"/>
                <a:gd name="T26" fmla="*/ 187 w 221"/>
                <a:gd name="T27" fmla="*/ 119 h 187"/>
                <a:gd name="T28" fmla="*/ 176 w 221"/>
                <a:gd name="T29" fmla="*/ 108 h 187"/>
                <a:gd name="T30" fmla="*/ 187 w 221"/>
                <a:gd name="T31" fmla="*/ 96 h 187"/>
                <a:gd name="T32" fmla="*/ 193 w 221"/>
                <a:gd name="T33" fmla="*/ 102 h 187"/>
                <a:gd name="T34" fmla="*/ 12 w 221"/>
                <a:gd name="T35" fmla="*/ 80 h 187"/>
                <a:gd name="T36" fmla="*/ 80 w 221"/>
                <a:gd name="T37" fmla="*/ 12 h 187"/>
                <a:gd name="T38" fmla="*/ 97 w 221"/>
                <a:gd name="T39" fmla="*/ 29 h 187"/>
                <a:gd name="T40" fmla="*/ 29 w 221"/>
                <a:gd name="T41" fmla="*/ 96 h 187"/>
                <a:gd name="T42" fmla="*/ 12 w 221"/>
                <a:gd name="T43" fmla="*/ 80 h 187"/>
                <a:gd name="T44" fmla="*/ 167 w 221"/>
                <a:gd name="T45" fmla="*/ 128 h 187"/>
                <a:gd name="T46" fmla="*/ 142 w 221"/>
                <a:gd name="T47" fmla="*/ 102 h 187"/>
                <a:gd name="T48" fmla="*/ 136 w 221"/>
                <a:gd name="T49" fmla="*/ 102 h 187"/>
                <a:gd name="T50" fmla="*/ 136 w 221"/>
                <a:gd name="T51" fmla="*/ 108 h 187"/>
                <a:gd name="T52" fmla="*/ 162 w 221"/>
                <a:gd name="T53" fmla="*/ 133 h 187"/>
                <a:gd name="T54" fmla="*/ 150 w 221"/>
                <a:gd name="T55" fmla="*/ 145 h 187"/>
                <a:gd name="T56" fmla="*/ 125 w 221"/>
                <a:gd name="T57" fmla="*/ 119 h 187"/>
                <a:gd name="T58" fmla="*/ 119 w 221"/>
                <a:gd name="T59" fmla="*/ 119 h 187"/>
                <a:gd name="T60" fmla="*/ 119 w 221"/>
                <a:gd name="T61" fmla="*/ 125 h 187"/>
                <a:gd name="T62" fmla="*/ 145 w 221"/>
                <a:gd name="T63" fmla="*/ 150 h 187"/>
                <a:gd name="T64" fmla="*/ 145 w 221"/>
                <a:gd name="T65" fmla="*/ 150 h 187"/>
                <a:gd name="T66" fmla="*/ 133 w 221"/>
                <a:gd name="T67" fmla="*/ 162 h 187"/>
                <a:gd name="T68" fmla="*/ 108 w 221"/>
                <a:gd name="T69" fmla="*/ 136 h 187"/>
                <a:gd name="T70" fmla="*/ 102 w 221"/>
                <a:gd name="T71" fmla="*/ 136 h 187"/>
                <a:gd name="T72" fmla="*/ 102 w 221"/>
                <a:gd name="T73" fmla="*/ 142 h 187"/>
                <a:gd name="T74" fmla="*/ 128 w 221"/>
                <a:gd name="T75" fmla="*/ 167 h 187"/>
                <a:gd name="T76" fmla="*/ 128 w 221"/>
                <a:gd name="T77" fmla="*/ 167 h 187"/>
                <a:gd name="T78" fmla="*/ 119 w 221"/>
                <a:gd name="T79" fmla="*/ 176 h 187"/>
                <a:gd name="T80" fmla="*/ 40 w 221"/>
                <a:gd name="T81" fmla="*/ 96 h 187"/>
                <a:gd name="T82" fmla="*/ 97 w 221"/>
                <a:gd name="T83" fmla="*/ 40 h 187"/>
                <a:gd name="T84" fmla="*/ 108 w 221"/>
                <a:gd name="T85" fmla="*/ 51 h 187"/>
                <a:gd name="T86" fmla="*/ 77 w 221"/>
                <a:gd name="T87" fmla="*/ 82 h 187"/>
                <a:gd name="T88" fmla="*/ 99 w 221"/>
                <a:gd name="T89" fmla="*/ 105 h 187"/>
                <a:gd name="T90" fmla="*/ 130 w 221"/>
                <a:gd name="T91" fmla="*/ 74 h 187"/>
                <a:gd name="T92" fmla="*/ 176 w 221"/>
                <a:gd name="T93" fmla="*/ 119 h 187"/>
                <a:gd name="T94" fmla="*/ 167 w 221"/>
                <a:gd name="T95" fmla="*/ 128 h 187"/>
                <a:gd name="T96" fmla="*/ 170 w 221"/>
                <a:gd name="T97" fmla="*/ 102 h 187"/>
                <a:gd name="T98" fmla="*/ 133 w 221"/>
                <a:gd name="T99" fmla="*/ 65 h 187"/>
                <a:gd name="T100" fmla="*/ 128 w 221"/>
                <a:gd name="T101" fmla="*/ 65 h 187"/>
                <a:gd name="T102" fmla="*/ 99 w 221"/>
                <a:gd name="T103" fmla="*/ 94 h 187"/>
                <a:gd name="T104" fmla="*/ 88 w 221"/>
                <a:gd name="T105" fmla="*/ 82 h 187"/>
                <a:gd name="T106" fmla="*/ 116 w 221"/>
                <a:gd name="T107" fmla="*/ 54 h 187"/>
                <a:gd name="T108" fmla="*/ 130 w 221"/>
                <a:gd name="T109" fmla="*/ 40 h 187"/>
                <a:gd name="T110" fmla="*/ 181 w 221"/>
                <a:gd name="T111" fmla="*/ 91 h 187"/>
                <a:gd name="T112" fmla="*/ 170 w 221"/>
                <a:gd name="T113" fmla="*/ 102 h 187"/>
                <a:gd name="T114" fmla="*/ 147 w 221"/>
                <a:gd name="T115" fmla="*/ 12 h 187"/>
                <a:gd name="T116" fmla="*/ 210 w 221"/>
                <a:gd name="T117" fmla="*/ 74 h 187"/>
                <a:gd name="T118" fmla="*/ 193 w 221"/>
                <a:gd name="T119" fmla="*/ 91 h 187"/>
                <a:gd name="T120" fmla="*/ 130 w 221"/>
                <a:gd name="T121" fmla="*/ 29 h 187"/>
                <a:gd name="T122" fmla="*/ 147 w 221"/>
                <a:gd name="T123" fmla="*/ 1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" h="187">
                  <a:moveTo>
                    <a:pt x="193" y="102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19" y="29"/>
                    <a:pt x="119" y="29"/>
                    <a:pt x="119" y="29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119" y="187"/>
                    <a:pt x="119" y="187"/>
                    <a:pt x="119" y="187"/>
                  </a:cubicBezTo>
                  <a:cubicBezTo>
                    <a:pt x="187" y="119"/>
                    <a:pt x="187" y="119"/>
                    <a:pt x="187" y="119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87" y="96"/>
                    <a:pt x="187" y="96"/>
                    <a:pt x="187" y="96"/>
                  </a:cubicBezTo>
                  <a:lnTo>
                    <a:pt x="193" y="102"/>
                  </a:lnTo>
                  <a:close/>
                  <a:moveTo>
                    <a:pt x="12" y="80"/>
                  </a:moveTo>
                  <a:cubicBezTo>
                    <a:pt x="80" y="12"/>
                    <a:pt x="80" y="12"/>
                    <a:pt x="80" y="12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29" y="96"/>
                    <a:pt x="29" y="96"/>
                    <a:pt x="29" y="96"/>
                  </a:cubicBezTo>
                  <a:lnTo>
                    <a:pt x="12" y="80"/>
                  </a:lnTo>
                  <a:close/>
                  <a:moveTo>
                    <a:pt x="167" y="128"/>
                  </a:moveTo>
                  <a:cubicBezTo>
                    <a:pt x="142" y="102"/>
                    <a:pt x="142" y="102"/>
                    <a:pt x="142" y="102"/>
                  </a:cubicBezTo>
                  <a:cubicBezTo>
                    <a:pt x="140" y="101"/>
                    <a:pt x="138" y="101"/>
                    <a:pt x="136" y="102"/>
                  </a:cubicBezTo>
                  <a:cubicBezTo>
                    <a:pt x="135" y="104"/>
                    <a:pt x="135" y="106"/>
                    <a:pt x="136" y="108"/>
                  </a:cubicBezTo>
                  <a:cubicBezTo>
                    <a:pt x="162" y="133"/>
                    <a:pt x="162" y="133"/>
                    <a:pt x="162" y="133"/>
                  </a:cubicBezTo>
                  <a:cubicBezTo>
                    <a:pt x="150" y="145"/>
                    <a:pt x="150" y="145"/>
                    <a:pt x="150" y="145"/>
                  </a:cubicBezTo>
                  <a:cubicBezTo>
                    <a:pt x="125" y="119"/>
                    <a:pt x="125" y="119"/>
                    <a:pt x="125" y="119"/>
                  </a:cubicBezTo>
                  <a:cubicBezTo>
                    <a:pt x="123" y="118"/>
                    <a:pt x="121" y="118"/>
                    <a:pt x="119" y="119"/>
                  </a:cubicBezTo>
                  <a:cubicBezTo>
                    <a:pt x="118" y="121"/>
                    <a:pt x="118" y="123"/>
                    <a:pt x="119" y="125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33" y="162"/>
                    <a:pt x="133" y="162"/>
                    <a:pt x="133" y="162"/>
                  </a:cubicBezTo>
                  <a:cubicBezTo>
                    <a:pt x="108" y="136"/>
                    <a:pt x="108" y="136"/>
                    <a:pt x="108" y="136"/>
                  </a:cubicBezTo>
                  <a:cubicBezTo>
                    <a:pt x="106" y="135"/>
                    <a:pt x="104" y="135"/>
                    <a:pt x="102" y="136"/>
                  </a:cubicBezTo>
                  <a:cubicBezTo>
                    <a:pt x="101" y="138"/>
                    <a:pt x="101" y="140"/>
                    <a:pt x="102" y="142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28" y="167"/>
                    <a:pt x="128" y="167"/>
                    <a:pt x="128" y="167"/>
                  </a:cubicBezTo>
                  <a:cubicBezTo>
                    <a:pt x="119" y="176"/>
                    <a:pt x="119" y="176"/>
                    <a:pt x="119" y="17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108" y="51"/>
                    <a:pt x="108" y="51"/>
                    <a:pt x="108" y="51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99" y="105"/>
                    <a:pt x="99" y="105"/>
                    <a:pt x="99" y="105"/>
                  </a:cubicBezTo>
                  <a:cubicBezTo>
                    <a:pt x="130" y="74"/>
                    <a:pt x="130" y="74"/>
                    <a:pt x="130" y="74"/>
                  </a:cubicBezTo>
                  <a:cubicBezTo>
                    <a:pt x="176" y="119"/>
                    <a:pt x="176" y="119"/>
                    <a:pt x="176" y="119"/>
                  </a:cubicBezTo>
                  <a:lnTo>
                    <a:pt x="167" y="128"/>
                  </a:lnTo>
                  <a:close/>
                  <a:moveTo>
                    <a:pt x="170" y="102"/>
                  </a:moveTo>
                  <a:cubicBezTo>
                    <a:pt x="133" y="65"/>
                    <a:pt x="133" y="65"/>
                    <a:pt x="133" y="65"/>
                  </a:cubicBezTo>
                  <a:cubicBezTo>
                    <a:pt x="132" y="64"/>
                    <a:pt x="129" y="64"/>
                    <a:pt x="128" y="65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81" y="91"/>
                    <a:pt x="181" y="91"/>
                    <a:pt x="181" y="91"/>
                  </a:cubicBezTo>
                  <a:lnTo>
                    <a:pt x="170" y="102"/>
                  </a:lnTo>
                  <a:close/>
                  <a:moveTo>
                    <a:pt x="147" y="12"/>
                  </a:moveTo>
                  <a:cubicBezTo>
                    <a:pt x="210" y="74"/>
                    <a:pt x="210" y="74"/>
                    <a:pt x="210" y="74"/>
                  </a:cubicBezTo>
                  <a:cubicBezTo>
                    <a:pt x="193" y="91"/>
                    <a:pt x="193" y="91"/>
                    <a:pt x="193" y="91"/>
                  </a:cubicBezTo>
                  <a:cubicBezTo>
                    <a:pt x="130" y="29"/>
                    <a:pt x="130" y="29"/>
                    <a:pt x="130" y="29"/>
                  </a:cubicBezTo>
                  <a:lnTo>
                    <a:pt x="147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1C5A05-806B-431F-93F5-2642D1B38E03}"/>
              </a:ext>
            </a:extLst>
          </p:cNvPr>
          <p:cNvGrpSpPr/>
          <p:nvPr/>
        </p:nvGrpSpPr>
        <p:grpSpPr>
          <a:xfrm>
            <a:off x="637559" y="3856050"/>
            <a:ext cx="1602647" cy="1545142"/>
            <a:chOff x="637559" y="3856050"/>
            <a:chExt cx="1602647" cy="154514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C9632A-FA77-489B-ACC8-25F460486C15}"/>
                </a:ext>
              </a:extLst>
            </p:cNvPr>
            <p:cNvGrpSpPr/>
            <p:nvPr/>
          </p:nvGrpSpPr>
          <p:grpSpPr>
            <a:xfrm>
              <a:off x="637559" y="3856050"/>
              <a:ext cx="1602647" cy="1545142"/>
              <a:chOff x="637559" y="3984051"/>
              <a:chExt cx="1602647" cy="1545142"/>
            </a:xfrm>
            <a:solidFill>
              <a:schemeClr val="accent1"/>
            </a:solidFill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0C774424-2999-40B2-B75C-625531017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59" y="3984051"/>
                <a:ext cx="1602647" cy="772571"/>
              </a:xfrm>
              <a:custGeom>
                <a:avLst/>
                <a:gdLst>
                  <a:gd name="T0" fmla="*/ 374 w 374"/>
                  <a:gd name="T1" fmla="*/ 181 h 181"/>
                  <a:gd name="T2" fmla="*/ 162 w 374"/>
                  <a:gd name="T3" fmla="*/ 181 h 181"/>
                  <a:gd name="T4" fmla="*/ 0 w 374"/>
                  <a:gd name="T5" fmla="*/ 0 h 181"/>
                  <a:gd name="T6" fmla="*/ 186 w 374"/>
                  <a:gd name="T7" fmla="*/ 0 h 181"/>
                  <a:gd name="T8" fmla="*/ 229 w 374"/>
                  <a:gd name="T9" fmla="*/ 19 h 181"/>
                  <a:gd name="T10" fmla="*/ 374 w 374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181"/>
                    </a:moveTo>
                    <a:cubicBezTo>
                      <a:pt x="162" y="181"/>
                      <a:pt x="162" y="181"/>
                      <a:pt x="162" y="1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202" y="0"/>
                      <a:pt x="218" y="7"/>
                      <a:pt x="229" y="19"/>
                    </a:cubicBezTo>
                    <a:lnTo>
                      <a:pt x="374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6B808D43-FCC6-46AE-B877-22866DF43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59" y="4756622"/>
                <a:ext cx="1602647" cy="772571"/>
              </a:xfrm>
              <a:custGeom>
                <a:avLst/>
                <a:gdLst>
                  <a:gd name="T0" fmla="*/ 374 w 374"/>
                  <a:gd name="T1" fmla="*/ 0 h 181"/>
                  <a:gd name="T2" fmla="*/ 162 w 374"/>
                  <a:gd name="T3" fmla="*/ 0 h 181"/>
                  <a:gd name="T4" fmla="*/ 0 w 374"/>
                  <a:gd name="T5" fmla="*/ 181 h 181"/>
                  <a:gd name="T6" fmla="*/ 186 w 374"/>
                  <a:gd name="T7" fmla="*/ 181 h 181"/>
                  <a:gd name="T8" fmla="*/ 229 w 374"/>
                  <a:gd name="T9" fmla="*/ 162 h 181"/>
                  <a:gd name="T10" fmla="*/ 374 w 374"/>
                  <a:gd name="T11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0"/>
                    </a:moveTo>
                    <a:cubicBezTo>
                      <a:pt x="162" y="0"/>
                      <a:pt x="162" y="0"/>
                      <a:pt x="162" y="0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186" y="181"/>
                      <a:pt x="186" y="181"/>
                      <a:pt x="186" y="181"/>
                    </a:cubicBezTo>
                    <a:cubicBezTo>
                      <a:pt x="202" y="181"/>
                      <a:pt x="218" y="174"/>
                      <a:pt x="229" y="162"/>
                    </a:cubicBez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30958000-0FD9-491F-A121-A5AB1BFBE6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5146" y="4374012"/>
              <a:ext cx="393507" cy="393507"/>
            </a:xfrm>
            <a:custGeom>
              <a:avLst/>
              <a:gdLst>
                <a:gd name="T0" fmla="*/ 36 w 183"/>
                <a:gd name="T1" fmla="*/ 41 h 183"/>
                <a:gd name="T2" fmla="*/ 30 w 183"/>
                <a:gd name="T3" fmla="*/ 36 h 183"/>
                <a:gd name="T4" fmla="*/ 33 w 183"/>
                <a:gd name="T5" fmla="*/ 90 h 183"/>
                <a:gd name="T6" fmla="*/ 38 w 183"/>
                <a:gd name="T7" fmla="*/ 84 h 183"/>
                <a:gd name="T8" fmla="*/ 36 w 183"/>
                <a:gd name="T9" fmla="*/ 41 h 183"/>
                <a:gd name="T10" fmla="*/ 129 w 183"/>
                <a:gd name="T11" fmla="*/ 107 h 183"/>
                <a:gd name="T12" fmla="*/ 120 w 183"/>
                <a:gd name="T13" fmla="*/ 115 h 183"/>
                <a:gd name="T14" fmla="*/ 103 w 183"/>
                <a:gd name="T15" fmla="*/ 98 h 183"/>
                <a:gd name="T16" fmla="*/ 101 w 183"/>
                <a:gd name="T17" fmla="*/ 22 h 183"/>
                <a:gd name="T18" fmla="*/ 21 w 183"/>
                <a:gd name="T19" fmla="*/ 22 h 183"/>
                <a:gd name="T20" fmla="*/ 21 w 183"/>
                <a:gd name="T21" fmla="*/ 101 h 183"/>
                <a:gd name="T22" fmla="*/ 98 w 183"/>
                <a:gd name="T23" fmla="*/ 104 h 183"/>
                <a:gd name="T24" fmla="*/ 115 w 183"/>
                <a:gd name="T25" fmla="*/ 121 h 183"/>
                <a:gd name="T26" fmla="*/ 106 w 183"/>
                <a:gd name="T27" fmla="*/ 129 h 183"/>
                <a:gd name="T28" fmla="*/ 160 w 183"/>
                <a:gd name="T29" fmla="*/ 183 h 183"/>
                <a:gd name="T30" fmla="*/ 183 w 183"/>
                <a:gd name="T31" fmla="*/ 160 h 183"/>
                <a:gd name="T32" fmla="*/ 129 w 183"/>
                <a:gd name="T33" fmla="*/ 107 h 183"/>
                <a:gd name="T34" fmla="*/ 95 w 183"/>
                <a:gd name="T35" fmla="*/ 95 h 183"/>
                <a:gd name="T36" fmla="*/ 95 w 183"/>
                <a:gd name="T37" fmla="*/ 95 h 183"/>
                <a:gd name="T38" fmla="*/ 27 w 183"/>
                <a:gd name="T39" fmla="*/ 95 h 183"/>
                <a:gd name="T40" fmla="*/ 27 w 183"/>
                <a:gd name="T41" fmla="*/ 27 h 183"/>
                <a:gd name="T42" fmla="*/ 95 w 183"/>
                <a:gd name="T43" fmla="*/ 27 h 183"/>
                <a:gd name="T44" fmla="*/ 95 w 183"/>
                <a:gd name="T45" fmla="*/ 95 h 183"/>
                <a:gd name="T46" fmla="*/ 118 w 183"/>
                <a:gd name="T47" fmla="*/ 129 h 183"/>
                <a:gd name="T48" fmla="*/ 129 w 183"/>
                <a:gd name="T49" fmla="*/ 118 h 183"/>
                <a:gd name="T50" fmla="*/ 171 w 183"/>
                <a:gd name="T51" fmla="*/ 160 h 183"/>
                <a:gd name="T52" fmla="*/ 160 w 183"/>
                <a:gd name="T53" fmla="*/ 172 h 183"/>
                <a:gd name="T54" fmla="*/ 118 w 183"/>
                <a:gd name="T55" fmla="*/ 12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" h="183">
                  <a:moveTo>
                    <a:pt x="36" y="41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17" y="52"/>
                    <a:pt x="18" y="75"/>
                    <a:pt x="33" y="90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27" y="72"/>
                    <a:pt x="26" y="54"/>
                    <a:pt x="36" y="41"/>
                  </a:cubicBezTo>
                  <a:close/>
                  <a:moveTo>
                    <a:pt x="129" y="107"/>
                  </a:moveTo>
                  <a:cubicBezTo>
                    <a:pt x="120" y="115"/>
                    <a:pt x="120" y="115"/>
                    <a:pt x="120" y="115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22" y="76"/>
                    <a:pt x="121" y="43"/>
                    <a:pt x="101" y="22"/>
                  </a:cubicBezTo>
                  <a:cubicBezTo>
                    <a:pt x="79" y="0"/>
                    <a:pt x="43" y="0"/>
                    <a:pt x="21" y="22"/>
                  </a:cubicBezTo>
                  <a:cubicBezTo>
                    <a:pt x="0" y="44"/>
                    <a:pt x="0" y="79"/>
                    <a:pt x="21" y="101"/>
                  </a:cubicBezTo>
                  <a:cubicBezTo>
                    <a:pt x="42" y="122"/>
                    <a:pt x="76" y="123"/>
                    <a:pt x="98" y="104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06" y="129"/>
                    <a:pt x="106" y="129"/>
                    <a:pt x="106" y="129"/>
                  </a:cubicBezTo>
                  <a:cubicBezTo>
                    <a:pt x="160" y="183"/>
                    <a:pt x="160" y="183"/>
                    <a:pt x="160" y="183"/>
                  </a:cubicBezTo>
                  <a:cubicBezTo>
                    <a:pt x="183" y="160"/>
                    <a:pt x="183" y="160"/>
                    <a:pt x="183" y="160"/>
                  </a:cubicBezTo>
                  <a:lnTo>
                    <a:pt x="129" y="107"/>
                  </a:ln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76" y="114"/>
                    <a:pt x="46" y="114"/>
                    <a:pt x="27" y="95"/>
                  </a:cubicBezTo>
                  <a:cubicBezTo>
                    <a:pt x="8" y="77"/>
                    <a:pt x="8" y="46"/>
                    <a:pt x="27" y="27"/>
                  </a:cubicBezTo>
                  <a:cubicBezTo>
                    <a:pt x="46" y="9"/>
                    <a:pt x="76" y="9"/>
                    <a:pt x="95" y="27"/>
                  </a:cubicBezTo>
                  <a:cubicBezTo>
                    <a:pt x="114" y="46"/>
                    <a:pt x="114" y="77"/>
                    <a:pt x="95" y="95"/>
                  </a:cubicBezTo>
                  <a:close/>
                  <a:moveTo>
                    <a:pt x="118" y="129"/>
                  </a:moveTo>
                  <a:cubicBezTo>
                    <a:pt x="129" y="118"/>
                    <a:pt x="129" y="118"/>
                    <a:pt x="129" y="118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0" y="172"/>
                    <a:pt x="160" y="172"/>
                    <a:pt x="160" y="172"/>
                  </a:cubicBezTo>
                  <a:lnTo>
                    <a:pt x="118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US" dirty="0">
                  <a:latin typeface="+mj-lt"/>
                </a:rPr>
                <a:t>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A7849-6AAA-465A-92A4-C2F4037727F1}"/>
              </a:ext>
            </a:extLst>
          </p:cNvPr>
          <p:cNvGrpSpPr/>
          <p:nvPr/>
        </p:nvGrpSpPr>
        <p:grpSpPr>
          <a:xfrm>
            <a:off x="10597984" y="1200807"/>
            <a:ext cx="1602647" cy="1547643"/>
            <a:chOff x="10597984" y="1200807"/>
            <a:chExt cx="1602647" cy="15476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7F5DA2E-FEE2-434A-BDCC-A427A4CA1642}"/>
                </a:ext>
              </a:extLst>
            </p:cNvPr>
            <p:cNvGrpSpPr/>
            <p:nvPr/>
          </p:nvGrpSpPr>
          <p:grpSpPr>
            <a:xfrm>
              <a:off x="10597984" y="1200807"/>
              <a:ext cx="1602647" cy="1547643"/>
              <a:chOff x="5335487" y="1328808"/>
              <a:chExt cx="1602647" cy="1547643"/>
            </a:xfrm>
            <a:solidFill>
              <a:schemeClr val="tx2"/>
            </a:solidFill>
          </p:grpSpPr>
          <p:sp>
            <p:nvSpPr>
              <p:cNvPr id="46" name="Freeform 12">
                <a:extLst>
                  <a:ext uri="{FF2B5EF4-FFF2-40B4-BE49-F238E27FC236}">
                    <a16:creationId xmlns:a16="http://schemas.microsoft.com/office/drawing/2014/main" id="{8771EAA6-A965-4327-BE79-1695DAA08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1328808"/>
                <a:ext cx="1602647" cy="772571"/>
              </a:xfrm>
              <a:custGeom>
                <a:avLst/>
                <a:gdLst>
                  <a:gd name="T0" fmla="*/ 374 w 374"/>
                  <a:gd name="T1" fmla="*/ 181 h 181"/>
                  <a:gd name="T2" fmla="*/ 163 w 374"/>
                  <a:gd name="T3" fmla="*/ 181 h 181"/>
                  <a:gd name="T4" fmla="*/ 0 w 374"/>
                  <a:gd name="T5" fmla="*/ 0 h 181"/>
                  <a:gd name="T6" fmla="*/ 186 w 374"/>
                  <a:gd name="T7" fmla="*/ 0 h 181"/>
                  <a:gd name="T8" fmla="*/ 229 w 374"/>
                  <a:gd name="T9" fmla="*/ 19 h 181"/>
                  <a:gd name="T10" fmla="*/ 374 w 374"/>
                  <a:gd name="T1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1">
                    <a:moveTo>
                      <a:pt x="374" y="181"/>
                    </a:moveTo>
                    <a:cubicBezTo>
                      <a:pt x="163" y="181"/>
                      <a:pt x="163" y="181"/>
                      <a:pt x="163" y="18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203" y="0"/>
                      <a:pt x="218" y="7"/>
                      <a:pt x="229" y="19"/>
                    </a:cubicBezTo>
                    <a:lnTo>
                      <a:pt x="374" y="18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47" name="Freeform 13">
                <a:extLst>
                  <a:ext uri="{FF2B5EF4-FFF2-40B4-BE49-F238E27FC236}">
                    <a16:creationId xmlns:a16="http://schemas.microsoft.com/office/drawing/2014/main" id="{1EC04D22-2827-46EC-AEA1-46184BAE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487" y="2101380"/>
                <a:ext cx="1602647" cy="775071"/>
              </a:xfrm>
              <a:custGeom>
                <a:avLst/>
                <a:gdLst>
                  <a:gd name="T0" fmla="*/ 374 w 374"/>
                  <a:gd name="T1" fmla="*/ 0 h 182"/>
                  <a:gd name="T2" fmla="*/ 163 w 374"/>
                  <a:gd name="T3" fmla="*/ 0 h 182"/>
                  <a:gd name="T4" fmla="*/ 0 w 374"/>
                  <a:gd name="T5" fmla="*/ 182 h 182"/>
                  <a:gd name="T6" fmla="*/ 186 w 374"/>
                  <a:gd name="T7" fmla="*/ 182 h 182"/>
                  <a:gd name="T8" fmla="*/ 229 w 374"/>
                  <a:gd name="T9" fmla="*/ 163 h 182"/>
                  <a:gd name="T10" fmla="*/ 374 w 374"/>
                  <a:gd name="T11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182">
                    <a:moveTo>
                      <a:pt x="374" y="0"/>
                    </a:moveTo>
                    <a:cubicBezTo>
                      <a:pt x="163" y="0"/>
                      <a:pt x="163" y="0"/>
                      <a:pt x="163" y="0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186" y="182"/>
                      <a:pt x="186" y="182"/>
                      <a:pt x="186" y="182"/>
                    </a:cubicBezTo>
                    <a:cubicBezTo>
                      <a:pt x="203" y="182"/>
                      <a:pt x="218" y="175"/>
                      <a:pt x="229" y="163"/>
                    </a:cubicBezTo>
                    <a:lnTo>
                      <a:pt x="37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65" name="Freeform 33">
              <a:extLst>
                <a:ext uri="{FF2B5EF4-FFF2-40B4-BE49-F238E27FC236}">
                  <a16:creationId xmlns:a16="http://schemas.microsoft.com/office/drawing/2014/main" id="{0037D816-6F58-40C6-B819-BFBC36829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3371" y="1872521"/>
              <a:ext cx="421021" cy="223605"/>
            </a:xfrm>
            <a:custGeom>
              <a:avLst/>
              <a:gdLst>
                <a:gd name="T0" fmla="*/ 0 w 212"/>
                <a:gd name="T1" fmla="*/ 112 h 112"/>
                <a:gd name="T2" fmla="*/ 192 w 212"/>
                <a:gd name="T3" fmla="*/ 112 h 112"/>
                <a:gd name="T4" fmla="*/ 192 w 212"/>
                <a:gd name="T5" fmla="*/ 20 h 112"/>
                <a:gd name="T6" fmla="*/ 0 w 212"/>
                <a:gd name="T7" fmla="*/ 20 h 112"/>
                <a:gd name="T8" fmla="*/ 0 w 212"/>
                <a:gd name="T9" fmla="*/ 112 h 112"/>
                <a:gd name="T10" fmla="*/ 184 w 212"/>
                <a:gd name="T11" fmla="*/ 104 h 112"/>
                <a:gd name="T12" fmla="*/ 168 w 212"/>
                <a:gd name="T13" fmla="*/ 104 h 112"/>
                <a:gd name="T14" fmla="*/ 184 w 212"/>
                <a:gd name="T15" fmla="*/ 88 h 112"/>
                <a:gd name="T16" fmla="*/ 184 w 212"/>
                <a:gd name="T17" fmla="*/ 104 h 112"/>
                <a:gd name="T18" fmla="*/ 184 w 212"/>
                <a:gd name="T19" fmla="*/ 28 h 112"/>
                <a:gd name="T20" fmla="*/ 184 w 212"/>
                <a:gd name="T21" fmla="*/ 44 h 112"/>
                <a:gd name="T22" fmla="*/ 168 w 212"/>
                <a:gd name="T23" fmla="*/ 28 h 112"/>
                <a:gd name="T24" fmla="*/ 184 w 212"/>
                <a:gd name="T25" fmla="*/ 28 h 112"/>
                <a:gd name="T26" fmla="*/ 8 w 212"/>
                <a:gd name="T27" fmla="*/ 28 h 112"/>
                <a:gd name="T28" fmla="*/ 24 w 212"/>
                <a:gd name="T29" fmla="*/ 28 h 112"/>
                <a:gd name="T30" fmla="*/ 8 w 212"/>
                <a:gd name="T31" fmla="*/ 44 h 112"/>
                <a:gd name="T32" fmla="*/ 8 w 212"/>
                <a:gd name="T33" fmla="*/ 28 h 112"/>
                <a:gd name="T34" fmla="*/ 8 w 212"/>
                <a:gd name="T35" fmla="*/ 52 h 112"/>
                <a:gd name="T36" fmla="*/ 32 w 212"/>
                <a:gd name="T37" fmla="*/ 28 h 112"/>
                <a:gd name="T38" fmla="*/ 160 w 212"/>
                <a:gd name="T39" fmla="*/ 28 h 112"/>
                <a:gd name="T40" fmla="*/ 184 w 212"/>
                <a:gd name="T41" fmla="*/ 52 h 112"/>
                <a:gd name="T42" fmla="*/ 184 w 212"/>
                <a:gd name="T43" fmla="*/ 80 h 112"/>
                <a:gd name="T44" fmla="*/ 160 w 212"/>
                <a:gd name="T45" fmla="*/ 104 h 112"/>
                <a:gd name="T46" fmla="*/ 32 w 212"/>
                <a:gd name="T47" fmla="*/ 104 h 112"/>
                <a:gd name="T48" fmla="*/ 8 w 212"/>
                <a:gd name="T49" fmla="*/ 80 h 112"/>
                <a:gd name="T50" fmla="*/ 8 w 212"/>
                <a:gd name="T51" fmla="*/ 52 h 112"/>
                <a:gd name="T52" fmla="*/ 8 w 212"/>
                <a:gd name="T53" fmla="*/ 88 h 112"/>
                <a:gd name="T54" fmla="*/ 24 w 212"/>
                <a:gd name="T55" fmla="*/ 104 h 112"/>
                <a:gd name="T56" fmla="*/ 8 w 212"/>
                <a:gd name="T57" fmla="*/ 104 h 112"/>
                <a:gd name="T58" fmla="*/ 8 w 212"/>
                <a:gd name="T59" fmla="*/ 88 h 112"/>
                <a:gd name="T60" fmla="*/ 24 w 212"/>
                <a:gd name="T61" fmla="*/ 0 h 112"/>
                <a:gd name="T62" fmla="*/ 24 w 212"/>
                <a:gd name="T63" fmla="*/ 8 h 112"/>
                <a:gd name="T64" fmla="*/ 204 w 212"/>
                <a:gd name="T65" fmla="*/ 8 h 112"/>
                <a:gd name="T66" fmla="*/ 204 w 212"/>
                <a:gd name="T67" fmla="*/ 88 h 112"/>
                <a:gd name="T68" fmla="*/ 212 w 212"/>
                <a:gd name="T69" fmla="*/ 88 h 112"/>
                <a:gd name="T70" fmla="*/ 212 w 212"/>
                <a:gd name="T71" fmla="*/ 0 h 112"/>
                <a:gd name="T72" fmla="*/ 24 w 212"/>
                <a:gd name="T73" fmla="*/ 0 h 112"/>
                <a:gd name="T74" fmla="*/ 98 w 212"/>
                <a:gd name="T75" fmla="*/ 92 h 112"/>
                <a:gd name="T76" fmla="*/ 124 w 212"/>
                <a:gd name="T77" fmla="*/ 66 h 112"/>
                <a:gd name="T78" fmla="*/ 98 w 212"/>
                <a:gd name="T79" fmla="*/ 40 h 112"/>
                <a:gd name="T80" fmla="*/ 72 w 212"/>
                <a:gd name="T81" fmla="*/ 66 h 112"/>
                <a:gd name="T82" fmla="*/ 98 w 212"/>
                <a:gd name="T83" fmla="*/ 92 h 112"/>
                <a:gd name="T84" fmla="*/ 98 w 212"/>
                <a:gd name="T85" fmla="*/ 48 h 112"/>
                <a:gd name="T86" fmla="*/ 116 w 212"/>
                <a:gd name="T87" fmla="*/ 66 h 112"/>
                <a:gd name="T88" fmla="*/ 98 w 212"/>
                <a:gd name="T89" fmla="*/ 84 h 112"/>
                <a:gd name="T90" fmla="*/ 80 w 212"/>
                <a:gd name="T91" fmla="*/ 66 h 112"/>
                <a:gd name="T92" fmla="*/ 98 w 212"/>
                <a:gd name="T93" fmla="*/ 4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2" h="112">
                  <a:moveTo>
                    <a:pt x="0" y="112"/>
                  </a:moveTo>
                  <a:cubicBezTo>
                    <a:pt x="192" y="112"/>
                    <a:pt x="192" y="112"/>
                    <a:pt x="192" y="112"/>
                  </a:cubicBezTo>
                  <a:cubicBezTo>
                    <a:pt x="192" y="20"/>
                    <a:pt x="192" y="20"/>
                    <a:pt x="192" y="2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0" y="112"/>
                  </a:lnTo>
                  <a:close/>
                  <a:moveTo>
                    <a:pt x="184" y="104"/>
                  </a:moveTo>
                  <a:cubicBezTo>
                    <a:pt x="168" y="104"/>
                    <a:pt x="168" y="104"/>
                    <a:pt x="168" y="104"/>
                  </a:cubicBezTo>
                  <a:cubicBezTo>
                    <a:pt x="170" y="96"/>
                    <a:pt x="176" y="90"/>
                    <a:pt x="184" y="88"/>
                  </a:cubicBezTo>
                  <a:lnTo>
                    <a:pt x="184" y="104"/>
                  </a:lnTo>
                  <a:close/>
                  <a:moveTo>
                    <a:pt x="184" y="28"/>
                  </a:moveTo>
                  <a:cubicBezTo>
                    <a:pt x="184" y="44"/>
                    <a:pt x="184" y="44"/>
                    <a:pt x="184" y="44"/>
                  </a:cubicBezTo>
                  <a:cubicBezTo>
                    <a:pt x="176" y="42"/>
                    <a:pt x="170" y="36"/>
                    <a:pt x="168" y="28"/>
                  </a:cubicBezTo>
                  <a:lnTo>
                    <a:pt x="184" y="28"/>
                  </a:lnTo>
                  <a:close/>
                  <a:moveTo>
                    <a:pt x="8" y="28"/>
                  </a:moveTo>
                  <a:cubicBezTo>
                    <a:pt x="24" y="28"/>
                    <a:pt x="24" y="28"/>
                    <a:pt x="24" y="28"/>
                  </a:cubicBezTo>
                  <a:cubicBezTo>
                    <a:pt x="22" y="36"/>
                    <a:pt x="16" y="42"/>
                    <a:pt x="8" y="44"/>
                  </a:cubicBezTo>
                  <a:lnTo>
                    <a:pt x="8" y="28"/>
                  </a:lnTo>
                  <a:close/>
                  <a:moveTo>
                    <a:pt x="8" y="52"/>
                  </a:moveTo>
                  <a:cubicBezTo>
                    <a:pt x="20" y="50"/>
                    <a:pt x="30" y="40"/>
                    <a:pt x="32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2" y="40"/>
                    <a:pt x="172" y="50"/>
                    <a:pt x="184" y="52"/>
                  </a:cubicBezTo>
                  <a:cubicBezTo>
                    <a:pt x="184" y="80"/>
                    <a:pt x="184" y="80"/>
                    <a:pt x="184" y="80"/>
                  </a:cubicBezTo>
                  <a:cubicBezTo>
                    <a:pt x="172" y="82"/>
                    <a:pt x="162" y="92"/>
                    <a:pt x="160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0" y="92"/>
                    <a:pt x="20" y="82"/>
                    <a:pt x="8" y="80"/>
                  </a:cubicBezTo>
                  <a:lnTo>
                    <a:pt x="8" y="52"/>
                  </a:lnTo>
                  <a:close/>
                  <a:moveTo>
                    <a:pt x="8" y="88"/>
                  </a:moveTo>
                  <a:cubicBezTo>
                    <a:pt x="16" y="90"/>
                    <a:pt x="22" y="96"/>
                    <a:pt x="24" y="104"/>
                  </a:cubicBezTo>
                  <a:cubicBezTo>
                    <a:pt x="8" y="104"/>
                    <a:pt x="8" y="104"/>
                    <a:pt x="8" y="104"/>
                  </a:cubicBezTo>
                  <a:lnTo>
                    <a:pt x="8" y="88"/>
                  </a:lnTo>
                  <a:close/>
                  <a:moveTo>
                    <a:pt x="24" y="0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04" y="8"/>
                    <a:pt x="204" y="8"/>
                    <a:pt x="204" y="8"/>
                  </a:cubicBezTo>
                  <a:cubicBezTo>
                    <a:pt x="204" y="88"/>
                    <a:pt x="204" y="88"/>
                    <a:pt x="204" y="88"/>
                  </a:cubicBezTo>
                  <a:cubicBezTo>
                    <a:pt x="212" y="88"/>
                    <a:pt x="212" y="88"/>
                    <a:pt x="212" y="88"/>
                  </a:cubicBezTo>
                  <a:cubicBezTo>
                    <a:pt x="212" y="0"/>
                    <a:pt x="212" y="0"/>
                    <a:pt x="212" y="0"/>
                  </a:cubicBezTo>
                  <a:lnTo>
                    <a:pt x="24" y="0"/>
                  </a:lnTo>
                  <a:close/>
                  <a:moveTo>
                    <a:pt x="98" y="92"/>
                  </a:moveTo>
                  <a:cubicBezTo>
                    <a:pt x="112" y="92"/>
                    <a:pt x="124" y="80"/>
                    <a:pt x="124" y="66"/>
                  </a:cubicBezTo>
                  <a:cubicBezTo>
                    <a:pt x="124" y="52"/>
                    <a:pt x="112" y="40"/>
                    <a:pt x="98" y="40"/>
                  </a:cubicBezTo>
                  <a:cubicBezTo>
                    <a:pt x="84" y="40"/>
                    <a:pt x="72" y="52"/>
                    <a:pt x="72" y="66"/>
                  </a:cubicBezTo>
                  <a:cubicBezTo>
                    <a:pt x="72" y="80"/>
                    <a:pt x="84" y="92"/>
                    <a:pt x="98" y="92"/>
                  </a:cubicBezTo>
                  <a:close/>
                  <a:moveTo>
                    <a:pt x="98" y="48"/>
                  </a:moveTo>
                  <a:cubicBezTo>
                    <a:pt x="108" y="48"/>
                    <a:pt x="116" y="56"/>
                    <a:pt x="116" y="66"/>
                  </a:cubicBezTo>
                  <a:cubicBezTo>
                    <a:pt x="116" y="76"/>
                    <a:pt x="108" y="84"/>
                    <a:pt x="98" y="84"/>
                  </a:cubicBezTo>
                  <a:cubicBezTo>
                    <a:pt x="88" y="84"/>
                    <a:pt x="80" y="76"/>
                    <a:pt x="80" y="66"/>
                  </a:cubicBezTo>
                  <a:cubicBezTo>
                    <a:pt x="80" y="56"/>
                    <a:pt x="88" y="48"/>
                    <a:pt x="98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60" name="Graphic 29">
            <a:extLst>
              <a:ext uri="{FF2B5EF4-FFF2-40B4-BE49-F238E27FC236}">
                <a16:creationId xmlns:a16="http://schemas.microsoft.com/office/drawing/2014/main" id="{E395D1A6-0ACD-422D-861B-436E31AAE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A189DCB-2121-448C-89B4-72005301D5C9}"/>
              </a:ext>
            </a:extLst>
          </p:cNvPr>
          <p:cNvSpPr/>
          <p:nvPr/>
        </p:nvSpPr>
        <p:spPr>
          <a:xfrm>
            <a:off x="3780471" y="0"/>
            <a:ext cx="841153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lt"/>
            </a:endParaRP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21B9A007-81C0-4264-9D7D-A1F71AE638A0}"/>
              </a:ext>
            </a:extLst>
          </p:cNvPr>
          <p:cNvSpPr/>
          <p:nvPr/>
        </p:nvSpPr>
        <p:spPr>
          <a:xfrm>
            <a:off x="3724477" y="4848678"/>
            <a:ext cx="8467524" cy="1563915"/>
          </a:xfrm>
          <a:prstGeom prst="roundRect">
            <a:avLst>
              <a:gd name="adj" fmla="val 140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9448E5-15D8-4AC5-AF83-6556DD1A0452}"/>
              </a:ext>
            </a:extLst>
          </p:cNvPr>
          <p:cNvGrpSpPr/>
          <p:nvPr/>
        </p:nvGrpSpPr>
        <p:grpSpPr>
          <a:xfrm>
            <a:off x="4560512" y="1967096"/>
            <a:ext cx="7053943" cy="2235200"/>
            <a:chOff x="4560512" y="1967096"/>
            <a:chExt cx="7053943" cy="2235200"/>
          </a:xfrm>
        </p:grpSpPr>
        <p:graphicFrame>
          <p:nvGraphicFramePr>
            <p:cNvPr id="120" name="Chart 119">
              <a:extLst>
                <a:ext uri="{FF2B5EF4-FFF2-40B4-BE49-F238E27FC236}">
                  <a16:creationId xmlns:a16="http://schemas.microsoft.com/office/drawing/2014/main" id="{B9046545-0182-497C-B5D2-91BFDA32480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10989720"/>
                </p:ext>
              </p:extLst>
            </p:nvPr>
          </p:nvGraphicFramePr>
          <p:xfrm>
            <a:off x="4560512" y="1967096"/>
            <a:ext cx="7053943" cy="223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38C5608-DFBF-4FB7-9CAE-8560DCE591D4}"/>
                </a:ext>
              </a:extLst>
            </p:cNvPr>
            <p:cNvGrpSpPr/>
            <p:nvPr/>
          </p:nvGrpSpPr>
          <p:grpSpPr>
            <a:xfrm>
              <a:off x="8671330" y="2063974"/>
              <a:ext cx="812800" cy="364785"/>
              <a:chOff x="6494689" y="2176462"/>
              <a:chExt cx="812800" cy="364785"/>
            </a:xfrm>
          </p:grpSpPr>
          <p:sp>
            <p:nvSpPr>
              <p:cNvPr id="122" name="Speech Bubble: Rectangle with Corners Rounded 121">
                <a:extLst>
                  <a:ext uri="{FF2B5EF4-FFF2-40B4-BE49-F238E27FC236}">
                    <a16:creationId xmlns:a16="http://schemas.microsoft.com/office/drawing/2014/main" id="{DC01FB0D-DFB5-4645-B6C4-C0B314B84A30}"/>
                  </a:ext>
                </a:extLst>
              </p:cNvPr>
              <p:cNvSpPr/>
              <p:nvPr/>
            </p:nvSpPr>
            <p:spPr>
              <a:xfrm>
                <a:off x="6494689" y="2176462"/>
                <a:ext cx="812800" cy="364785"/>
              </a:xfrm>
              <a:prstGeom prst="wedgeRoundRectCallout">
                <a:avLst>
                  <a:gd name="adj1" fmla="val -19368"/>
                  <a:gd name="adj2" fmla="val 64047"/>
                  <a:gd name="adj3" fmla="val 1666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203200" dist="38100" dir="5400000" algn="t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48316428-A9B7-4DED-B445-CAA8D91C0B75}"/>
                  </a:ext>
                </a:extLst>
              </p:cNvPr>
              <p:cNvSpPr txBox="1"/>
              <p:nvPr/>
            </p:nvSpPr>
            <p:spPr>
              <a:xfrm>
                <a:off x="6548664" y="2239405"/>
                <a:ext cx="70485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accent1"/>
                    </a:solidFill>
                    <a:latin typeface="+mj-lt"/>
                    <a:ea typeface="Roboto" panose="02000000000000000000" pitchFamily="2" charset="0"/>
                    <a:cs typeface="Catamaran Bold" panose="00000800000000000000" pitchFamily="2" charset="0"/>
                  </a:rPr>
                  <a:t>620k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3B58065-B418-4CD9-B1E8-D239BB9D5DC4}"/>
              </a:ext>
            </a:extLst>
          </p:cNvPr>
          <p:cNvGrpSpPr/>
          <p:nvPr/>
        </p:nvGrpSpPr>
        <p:grpSpPr>
          <a:xfrm>
            <a:off x="4555682" y="730128"/>
            <a:ext cx="4659965" cy="1064824"/>
            <a:chOff x="4555682" y="730128"/>
            <a:chExt cx="4659965" cy="1064824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6446A9D3-DC7E-4FB0-AE75-A84E673AD99F}"/>
                </a:ext>
              </a:extLst>
            </p:cNvPr>
            <p:cNvSpPr/>
            <p:nvPr/>
          </p:nvSpPr>
          <p:spPr>
            <a:xfrm>
              <a:off x="4555682" y="1054749"/>
              <a:ext cx="4659965" cy="740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 ut aliquip ex ea commodo consequat. </a:t>
              </a:r>
              <a:endPara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A32C3A-E92B-4445-ACB0-0115467ECB08}"/>
                </a:ext>
              </a:extLst>
            </p:cNvPr>
            <p:cNvSpPr txBox="1"/>
            <p:nvPr/>
          </p:nvSpPr>
          <p:spPr>
            <a:xfrm>
              <a:off x="4560511" y="730128"/>
              <a:ext cx="289999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Education Data Chart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8FE60CC-8523-470F-BB9A-A028B156EB5E}"/>
              </a:ext>
            </a:extLst>
          </p:cNvPr>
          <p:cNvGrpSpPr/>
          <p:nvPr/>
        </p:nvGrpSpPr>
        <p:grpSpPr>
          <a:xfrm>
            <a:off x="606348" y="1063035"/>
            <a:ext cx="2691524" cy="2225764"/>
            <a:chOff x="606348" y="1063035"/>
            <a:chExt cx="2691524" cy="222576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38F9402-3C6F-4D7E-A3AC-9A8F7EE3C3AA}"/>
                </a:ext>
              </a:extLst>
            </p:cNvPr>
            <p:cNvGrpSpPr/>
            <p:nvPr/>
          </p:nvGrpSpPr>
          <p:grpSpPr>
            <a:xfrm>
              <a:off x="606348" y="2163139"/>
              <a:ext cx="2691524" cy="1125660"/>
              <a:chOff x="606348" y="2163139"/>
              <a:chExt cx="2691524" cy="1125660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8C6F7592-9713-47DB-A151-006743FFD51E}"/>
                  </a:ext>
                </a:extLst>
              </p:cNvPr>
              <p:cNvSpPr/>
              <p:nvPr/>
            </p:nvSpPr>
            <p:spPr>
              <a:xfrm>
                <a:off x="606348" y="2552251"/>
                <a:ext cx="2691524" cy="736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Ut wisi enim ad minim veniam, quis nostrud exerci tation ullamcorper suscipit loborti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4E4AD8A2-7522-456A-B780-E3959157E1B6}"/>
                  </a:ext>
                </a:extLst>
              </p:cNvPr>
              <p:cNvSpPr/>
              <p:nvPr/>
            </p:nvSpPr>
            <p:spPr>
              <a:xfrm>
                <a:off x="913047" y="2163139"/>
                <a:ext cx="2078126" cy="5540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6000" bIns="0" rtlCol="0" anchor="ctr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Add title here</a:t>
                </a:r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59072FA-5285-437A-8E68-8BDE66373D44}"/>
                </a:ext>
              </a:extLst>
            </p:cNvPr>
            <p:cNvGrpSpPr/>
            <p:nvPr/>
          </p:nvGrpSpPr>
          <p:grpSpPr>
            <a:xfrm>
              <a:off x="1397471" y="1063035"/>
              <a:ext cx="1109278" cy="1109278"/>
              <a:chOff x="3293612" y="2058162"/>
              <a:chExt cx="980803" cy="980804"/>
            </a:xfrm>
          </p:grpSpPr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0C60CE0-BE71-4E50-96A4-4251C08B129B}"/>
                  </a:ext>
                </a:extLst>
              </p:cNvPr>
              <p:cNvSpPr/>
              <p:nvPr/>
            </p:nvSpPr>
            <p:spPr>
              <a:xfrm>
                <a:off x="3293612" y="2058162"/>
                <a:ext cx="980803" cy="980804"/>
              </a:xfrm>
              <a:prstGeom prst="arc">
                <a:avLst>
                  <a:gd name="adj1" fmla="val 1322597"/>
                  <a:gd name="adj2" fmla="val 51421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30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000" dirty="0">
                  <a:solidFill>
                    <a:schemeClr val="lt1"/>
                  </a:solidFill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15BD122-FEB7-4F1A-8AF3-A5DF92ADB622}"/>
                  </a:ext>
                </a:extLst>
              </p:cNvPr>
              <p:cNvSpPr/>
              <p:nvPr/>
            </p:nvSpPr>
            <p:spPr>
              <a:xfrm>
                <a:off x="3461049" y="2228316"/>
                <a:ext cx="664667" cy="664667"/>
              </a:xfrm>
              <a:prstGeom prst="ellipse">
                <a:avLst/>
              </a:prstGeom>
              <a:solidFill>
                <a:schemeClr val="bg1"/>
              </a:solidFill>
              <a:ln w="3175" cap="rnd" cmpd="sng">
                <a:noFill/>
                <a:prstDash val="solid"/>
                <a:round/>
              </a:ln>
              <a:effectLst>
                <a:outerShdw blurRad="50800" dist="38100" dir="2700000" algn="tl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95%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F571AF-55A4-40AD-B652-D8220E30D6BD}"/>
              </a:ext>
            </a:extLst>
          </p:cNvPr>
          <p:cNvGrpSpPr/>
          <p:nvPr/>
        </p:nvGrpSpPr>
        <p:grpSpPr>
          <a:xfrm>
            <a:off x="606348" y="3642188"/>
            <a:ext cx="2691524" cy="2278392"/>
            <a:chOff x="606348" y="3642188"/>
            <a:chExt cx="2691524" cy="227839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EC11288-8DB6-4410-B6DC-5506B37CE8B0}"/>
                </a:ext>
              </a:extLst>
            </p:cNvPr>
            <p:cNvGrpSpPr/>
            <p:nvPr/>
          </p:nvGrpSpPr>
          <p:grpSpPr>
            <a:xfrm>
              <a:off x="1397471" y="3642188"/>
              <a:ext cx="1109278" cy="1109278"/>
              <a:chOff x="3293612" y="2058162"/>
              <a:chExt cx="980803" cy="980804"/>
            </a:xfrm>
          </p:grpSpPr>
          <p:sp>
            <p:nvSpPr>
              <p:cNvPr id="145" name="Arc 144">
                <a:extLst>
                  <a:ext uri="{FF2B5EF4-FFF2-40B4-BE49-F238E27FC236}">
                    <a16:creationId xmlns:a16="http://schemas.microsoft.com/office/drawing/2014/main" id="{9A974C1B-BC29-49D3-A4E0-ACB9C6910796}"/>
                  </a:ext>
                </a:extLst>
              </p:cNvPr>
              <p:cNvSpPr/>
              <p:nvPr/>
            </p:nvSpPr>
            <p:spPr>
              <a:xfrm>
                <a:off x="3293612" y="2058162"/>
                <a:ext cx="980803" cy="980804"/>
              </a:xfrm>
              <a:prstGeom prst="arc">
                <a:avLst>
                  <a:gd name="adj1" fmla="val 1322597"/>
                  <a:gd name="adj2" fmla="val 16891286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tx2"/>
                  </a:gs>
                </a:gsLst>
                <a:lin ang="30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2000" dirty="0">
                  <a:solidFill>
                    <a:schemeClr val="lt1"/>
                  </a:solidFill>
                  <a:latin typeface="+mj-lt"/>
                  <a:ea typeface="Roboto" panose="02000000000000000000" pitchFamily="2" charset="0"/>
                </a:endParaRPr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A6F0541F-921F-42BE-9055-3C78641CBC63}"/>
                  </a:ext>
                </a:extLst>
              </p:cNvPr>
              <p:cNvSpPr/>
              <p:nvPr/>
            </p:nvSpPr>
            <p:spPr>
              <a:xfrm>
                <a:off x="3461049" y="2228316"/>
                <a:ext cx="664667" cy="664667"/>
              </a:xfrm>
              <a:prstGeom prst="ellipse">
                <a:avLst/>
              </a:prstGeom>
              <a:solidFill>
                <a:schemeClr val="bg1"/>
              </a:solidFill>
              <a:ln w="3175" cap="rnd" cmpd="sng">
                <a:noFill/>
                <a:prstDash val="solid"/>
                <a:round/>
              </a:ln>
              <a:effectLst>
                <a:outerShdw blurRad="50800" dist="38100" dir="2700000" algn="tl" rotWithShape="0">
                  <a:schemeClr val="bg1">
                    <a:lumMod val="6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85%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891DC14-3346-4F09-AE0C-964BC5D68E4E}"/>
                </a:ext>
              </a:extLst>
            </p:cNvPr>
            <p:cNvGrpSpPr/>
            <p:nvPr/>
          </p:nvGrpSpPr>
          <p:grpSpPr>
            <a:xfrm>
              <a:off x="606348" y="4672858"/>
              <a:ext cx="2691524" cy="1247722"/>
              <a:chOff x="606348" y="4672858"/>
              <a:chExt cx="2691524" cy="1247722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FB804C0-80A7-4DB5-91DA-B24793AB5A84}"/>
                  </a:ext>
                </a:extLst>
              </p:cNvPr>
              <p:cNvSpPr/>
              <p:nvPr/>
            </p:nvSpPr>
            <p:spPr>
              <a:xfrm>
                <a:off x="1066235" y="4672858"/>
                <a:ext cx="1771750" cy="6929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36000" bIns="0" rtlCol="0" anchor="ctr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Roboto" panose="02000000000000000000" pitchFamily="2" charset="0"/>
                  </a:rPr>
                  <a:t>Add title here</a:t>
                </a: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AD140C4-0917-4680-98BD-8DA85FE537D8}"/>
                  </a:ext>
                </a:extLst>
              </p:cNvPr>
              <p:cNvSpPr/>
              <p:nvPr/>
            </p:nvSpPr>
            <p:spPr>
              <a:xfrm>
                <a:off x="606348" y="5184032"/>
                <a:ext cx="2691524" cy="7365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d-ID" sz="12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Ut wisi enim ad minim veniam, quis nostrud exerci tation ullamcorper suscipit loborti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77EC316-898C-45CB-BE6F-730B7DB0150B}"/>
              </a:ext>
            </a:extLst>
          </p:cNvPr>
          <p:cNvGrpSpPr/>
          <p:nvPr/>
        </p:nvGrpSpPr>
        <p:grpSpPr>
          <a:xfrm>
            <a:off x="4114637" y="5223442"/>
            <a:ext cx="1640664" cy="1039640"/>
            <a:chOff x="4114637" y="5223442"/>
            <a:chExt cx="1640664" cy="1039640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49650C7-862B-4280-98F6-5659696B2B8C}"/>
                </a:ext>
              </a:extLst>
            </p:cNvPr>
            <p:cNvSpPr txBox="1"/>
            <p:nvPr/>
          </p:nvSpPr>
          <p:spPr>
            <a:xfrm>
              <a:off x="4302193" y="5223442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3328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5B6F064-5F81-404F-93F3-ABDFEEE54F65}"/>
                </a:ext>
              </a:extLst>
            </p:cNvPr>
            <p:cNvSpPr txBox="1"/>
            <p:nvPr/>
          </p:nvSpPr>
          <p:spPr>
            <a:xfrm>
              <a:off x="4114637" y="5522879"/>
              <a:ext cx="1640664" cy="74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1B560A-3CCC-4263-81A8-D3C66A91C8BE}"/>
              </a:ext>
            </a:extLst>
          </p:cNvPr>
          <p:cNvGrpSpPr/>
          <p:nvPr/>
        </p:nvGrpSpPr>
        <p:grpSpPr>
          <a:xfrm>
            <a:off x="6364311" y="5223442"/>
            <a:ext cx="1539140" cy="1039640"/>
            <a:chOff x="6364311" y="5223442"/>
            <a:chExt cx="1539140" cy="1039640"/>
          </a:xfrm>
        </p:grpSpPr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26D8D7A1-EDF8-40B4-B8BF-9961A4AA22A3}"/>
                </a:ext>
              </a:extLst>
            </p:cNvPr>
            <p:cNvSpPr txBox="1"/>
            <p:nvPr/>
          </p:nvSpPr>
          <p:spPr>
            <a:xfrm>
              <a:off x="6501105" y="5223442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1270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365A72C-4C17-40C8-82B0-F295275B1C60}"/>
                </a:ext>
              </a:extLst>
            </p:cNvPr>
            <p:cNvSpPr txBox="1"/>
            <p:nvPr/>
          </p:nvSpPr>
          <p:spPr>
            <a:xfrm>
              <a:off x="6364311" y="5522879"/>
              <a:ext cx="1539140" cy="74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BCAF87-F059-44E1-A510-505CBDD38E13}"/>
              </a:ext>
            </a:extLst>
          </p:cNvPr>
          <p:cNvGrpSpPr/>
          <p:nvPr/>
        </p:nvGrpSpPr>
        <p:grpSpPr>
          <a:xfrm>
            <a:off x="8223358" y="5223442"/>
            <a:ext cx="1634042" cy="1039640"/>
            <a:chOff x="8223358" y="5223442"/>
            <a:chExt cx="1634042" cy="1039640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AB47BFD4-66A6-4568-8F30-77E9D17EAF06}"/>
                </a:ext>
              </a:extLst>
            </p:cNvPr>
            <p:cNvSpPr txBox="1"/>
            <p:nvPr/>
          </p:nvSpPr>
          <p:spPr>
            <a:xfrm>
              <a:off x="8407603" y="5223442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750+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B0231D6F-AC8D-4C20-85E3-82CAC015BF5E}"/>
                </a:ext>
              </a:extLst>
            </p:cNvPr>
            <p:cNvSpPr txBox="1"/>
            <p:nvPr/>
          </p:nvSpPr>
          <p:spPr>
            <a:xfrm>
              <a:off x="8223358" y="5522879"/>
              <a:ext cx="1634042" cy="740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DB5096-D3D6-42EE-BE3E-05C56242B583}"/>
              </a:ext>
            </a:extLst>
          </p:cNvPr>
          <p:cNvGrpSpPr/>
          <p:nvPr/>
        </p:nvGrpSpPr>
        <p:grpSpPr>
          <a:xfrm>
            <a:off x="10124546" y="5223442"/>
            <a:ext cx="1677296" cy="1040922"/>
            <a:chOff x="10124546" y="5223442"/>
            <a:chExt cx="1677296" cy="104092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D28C73A-ABD7-414B-9EA5-44A5D67E1478}"/>
                </a:ext>
              </a:extLst>
            </p:cNvPr>
            <p:cNvSpPr txBox="1"/>
            <p:nvPr/>
          </p:nvSpPr>
          <p:spPr>
            <a:xfrm>
              <a:off x="10330418" y="5223442"/>
              <a:ext cx="126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 Light" panose="020B0502040204020203" pitchFamily="34" charset="0"/>
                </a:rPr>
                <a:t>1250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19B297E-47EF-4CC3-A10D-0E3E354663A5}"/>
                </a:ext>
              </a:extLst>
            </p:cNvPr>
            <p:cNvSpPr txBox="1"/>
            <p:nvPr/>
          </p:nvSpPr>
          <p:spPr>
            <a:xfrm>
              <a:off x="10124546" y="5522879"/>
              <a:ext cx="1677296" cy="741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 wonderful serenity has taken possession</a:t>
              </a:r>
            </a:p>
          </p:txBody>
        </p:sp>
      </p:grpSp>
      <p:pic>
        <p:nvPicPr>
          <p:cNvPr id="38" name="Graphic 29">
            <a:extLst>
              <a:ext uri="{FF2B5EF4-FFF2-40B4-BE49-F238E27FC236}">
                <a16:creationId xmlns:a16="http://schemas.microsoft.com/office/drawing/2014/main" id="{F1758ADB-0EC6-49DC-A70D-B9173101B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62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4D8A8D-DAF4-45C6-A1A5-831907CBCC2A}"/>
              </a:ext>
            </a:extLst>
          </p:cNvPr>
          <p:cNvGrpSpPr/>
          <p:nvPr/>
        </p:nvGrpSpPr>
        <p:grpSpPr>
          <a:xfrm>
            <a:off x="6567722" y="1104901"/>
            <a:ext cx="4648202" cy="4648200"/>
            <a:chOff x="6802932" y="1340110"/>
            <a:chExt cx="4177781" cy="4177781"/>
          </a:xfrm>
        </p:grpSpPr>
        <p:sp>
          <p:nvSpPr>
            <p:cNvPr id="28" name="Pie 3">
              <a:extLst>
                <a:ext uri="{FF2B5EF4-FFF2-40B4-BE49-F238E27FC236}">
                  <a16:creationId xmlns:a16="http://schemas.microsoft.com/office/drawing/2014/main" id="{EFB38463-5E78-4A2A-AE26-9F253D8F420F}"/>
                </a:ext>
              </a:extLst>
            </p:cNvPr>
            <p:cNvSpPr/>
            <p:nvPr/>
          </p:nvSpPr>
          <p:spPr>
            <a:xfrm flipH="1">
              <a:off x="7322408" y="1859586"/>
              <a:ext cx="3138828" cy="3138828"/>
            </a:xfrm>
            <a:prstGeom prst="pie">
              <a:avLst>
                <a:gd name="adj1" fmla="val 13792629"/>
                <a:gd name="adj2" fmla="val 527954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2880" rtlCol="0" anchor="b"/>
            <a:lstStyle/>
            <a:p>
              <a:pPr algn="r"/>
              <a:endParaRPr lang="en-US" sz="2000" dirty="0">
                <a:solidFill>
                  <a:srgbClr val="FFFFFF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29" name="Pie 4">
              <a:extLst>
                <a:ext uri="{FF2B5EF4-FFF2-40B4-BE49-F238E27FC236}">
                  <a16:creationId xmlns:a16="http://schemas.microsoft.com/office/drawing/2014/main" id="{23B20619-8372-4461-B6C1-346E8B2018A7}"/>
                </a:ext>
              </a:extLst>
            </p:cNvPr>
            <p:cNvSpPr/>
            <p:nvPr/>
          </p:nvSpPr>
          <p:spPr>
            <a:xfrm flipH="1">
              <a:off x="7165467" y="1702644"/>
              <a:ext cx="3452711" cy="3452711"/>
            </a:xfrm>
            <a:prstGeom prst="pie">
              <a:avLst>
                <a:gd name="adj1" fmla="val 13792629"/>
                <a:gd name="adj2" fmla="val 1773431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457200" rIns="0" bIns="91440" rtlCol="0" anchor="ctr"/>
            <a:lstStyle/>
            <a:p>
              <a:pPr algn="r"/>
              <a:endParaRPr lang="en-US" sz="1800" dirty="0">
                <a:solidFill>
                  <a:srgbClr val="FFFFFF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0" name="Pie 5">
              <a:extLst>
                <a:ext uri="{FF2B5EF4-FFF2-40B4-BE49-F238E27FC236}">
                  <a16:creationId xmlns:a16="http://schemas.microsoft.com/office/drawing/2014/main" id="{3C3CE170-7524-40B9-87A4-F6873ECD77C8}"/>
                </a:ext>
              </a:extLst>
            </p:cNvPr>
            <p:cNvSpPr/>
            <p:nvPr/>
          </p:nvSpPr>
          <p:spPr>
            <a:xfrm flipH="1">
              <a:off x="6992832" y="1530009"/>
              <a:ext cx="3797983" cy="3797983"/>
            </a:xfrm>
            <a:prstGeom prst="pie">
              <a:avLst>
                <a:gd name="adj1" fmla="val 13792629"/>
                <a:gd name="adj2" fmla="val 21598529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74320" rIns="182880" rtlCol="0" anchor="t"/>
            <a:lstStyle/>
            <a:p>
              <a:pPr algn="r"/>
              <a:endParaRPr lang="en-US" sz="3600" dirty="0">
                <a:solidFill>
                  <a:srgbClr val="FFFFFF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31" name="Pie 6">
              <a:extLst>
                <a:ext uri="{FF2B5EF4-FFF2-40B4-BE49-F238E27FC236}">
                  <a16:creationId xmlns:a16="http://schemas.microsoft.com/office/drawing/2014/main" id="{92D79EB7-11FA-42B3-8782-B3CE028BF8DA}"/>
                </a:ext>
              </a:extLst>
            </p:cNvPr>
            <p:cNvSpPr/>
            <p:nvPr/>
          </p:nvSpPr>
          <p:spPr>
            <a:xfrm flipH="1">
              <a:off x="6802932" y="1340110"/>
              <a:ext cx="4177781" cy="4177781"/>
            </a:xfrm>
            <a:prstGeom prst="pie">
              <a:avLst>
                <a:gd name="adj1" fmla="val 3583673"/>
                <a:gd name="adj2" fmla="val 16200000"/>
              </a:avLst>
            </a:prstGeom>
            <a:gradFill flip="none" rotWithShape="1">
              <a:gsLst>
                <a:gs pos="8000">
                  <a:schemeClr val="accent1"/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FE78E0E-9350-4141-9CE2-9EBFDC5AE963}"/>
                </a:ext>
              </a:extLst>
            </p:cNvPr>
            <p:cNvSpPr/>
            <p:nvPr/>
          </p:nvSpPr>
          <p:spPr>
            <a:xfrm flipH="1">
              <a:off x="9248690" y="2986053"/>
              <a:ext cx="1337324" cy="829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+mj-lt"/>
                  <a:ea typeface="Roboto" panose="02000000000000000000" pitchFamily="2" charset="0"/>
                  <a:cs typeface="Calibri"/>
                </a:rPr>
                <a:t>75%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83B8133-988B-4F9B-9D85-C696EA7F61DB}"/>
                </a:ext>
              </a:extLst>
            </p:cNvPr>
            <p:cNvSpPr/>
            <p:nvPr/>
          </p:nvSpPr>
          <p:spPr>
            <a:xfrm flipH="1">
              <a:off x="7759892" y="2334991"/>
              <a:ext cx="860428" cy="5255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  <a:latin typeface="+mj-lt"/>
                  <a:ea typeface="Roboto" panose="02000000000000000000" pitchFamily="2" charset="0"/>
                  <a:cs typeface="Calibri"/>
                </a:rPr>
                <a:t>50%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FF1C6E-B5A5-4676-AEE5-4FF0D81100EE}"/>
                </a:ext>
              </a:extLst>
            </p:cNvPr>
            <p:cNvSpPr/>
            <p:nvPr/>
          </p:nvSpPr>
          <p:spPr>
            <a:xfrm flipH="1">
              <a:off x="7513494" y="3480201"/>
              <a:ext cx="601090" cy="359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+mj-lt"/>
                  <a:ea typeface="Roboto" panose="02000000000000000000" pitchFamily="2" charset="0"/>
                  <a:cs typeface="Calibri"/>
                </a:rPr>
                <a:t>15%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0DC9038-C972-463A-A71B-66B8FEAD3122}"/>
                </a:ext>
              </a:extLst>
            </p:cNvPr>
            <p:cNvSpPr/>
            <p:nvPr/>
          </p:nvSpPr>
          <p:spPr>
            <a:xfrm flipH="1">
              <a:off x="7957276" y="3979947"/>
              <a:ext cx="465658" cy="276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+mj-lt"/>
                  <a:ea typeface="Roboto" panose="02000000000000000000" pitchFamily="2" charset="0"/>
                  <a:cs typeface="Calibri"/>
                </a:rPr>
                <a:t>15%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8FC948-ADCC-45E6-80EF-E90E72808032}"/>
              </a:ext>
            </a:extLst>
          </p:cNvPr>
          <p:cNvGrpSpPr/>
          <p:nvPr/>
        </p:nvGrpSpPr>
        <p:grpSpPr>
          <a:xfrm>
            <a:off x="849354" y="1712939"/>
            <a:ext cx="2836821" cy="1416137"/>
            <a:chOff x="849354" y="1712939"/>
            <a:chExt cx="2836821" cy="14161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EA1D9C2-4A4B-46BD-892A-0CBB5503B2A3}"/>
                </a:ext>
              </a:extLst>
            </p:cNvPr>
            <p:cNvSpPr/>
            <p:nvPr/>
          </p:nvSpPr>
          <p:spPr>
            <a:xfrm>
              <a:off x="849354" y="1928747"/>
              <a:ext cx="283682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Education</a:t>
              </a:r>
              <a:r>
                <a:rPr lang="en-US" sz="36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5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 </a:t>
              </a:r>
            </a:p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Infographic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759D794-FF1D-4635-B0D3-A6E1401593A3}"/>
                </a:ext>
              </a:extLst>
            </p:cNvPr>
            <p:cNvSpPr/>
            <p:nvPr/>
          </p:nvSpPr>
          <p:spPr>
            <a:xfrm>
              <a:off x="849355" y="171293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Education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F895540-31F2-4403-9CA6-FD07F2303555}"/>
              </a:ext>
            </a:extLst>
          </p:cNvPr>
          <p:cNvSpPr/>
          <p:nvPr/>
        </p:nvSpPr>
        <p:spPr>
          <a:xfrm>
            <a:off x="888582" y="3321833"/>
            <a:ext cx="5259970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b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Lorem ipsum dolor sit amet, consectetuer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2B0ACA-6DF3-42C8-9AA9-BF5B5DD13BA9}"/>
              </a:ext>
            </a:extLst>
          </p:cNvPr>
          <p:cNvGrpSpPr/>
          <p:nvPr/>
        </p:nvGrpSpPr>
        <p:grpSpPr>
          <a:xfrm>
            <a:off x="1018343" y="4516223"/>
            <a:ext cx="2066925" cy="261610"/>
            <a:chOff x="1018343" y="4516223"/>
            <a:chExt cx="2066925" cy="26161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08EB2E7-131E-46D9-B300-4D15F6FBB27E}"/>
                </a:ext>
              </a:extLst>
            </p:cNvPr>
            <p:cNvSpPr/>
            <p:nvPr/>
          </p:nvSpPr>
          <p:spPr>
            <a:xfrm>
              <a:off x="1018343" y="4573330"/>
              <a:ext cx="152400" cy="152400"/>
            </a:xfrm>
            <a:prstGeom prst="rect">
              <a:avLst/>
            </a:prstGeom>
            <a:gradFill flip="none" rotWithShape="1">
              <a:gsLst>
                <a:gs pos="8000">
                  <a:schemeClr val="accent1"/>
                </a:gs>
                <a:gs pos="100000">
                  <a:schemeClr val="accent2"/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152DF40-B3D3-4AA3-98CB-31A97CF995AC}"/>
                </a:ext>
              </a:extLst>
            </p:cNvPr>
            <p:cNvSpPr txBox="1"/>
            <p:nvPr/>
          </p:nvSpPr>
          <p:spPr>
            <a:xfrm>
              <a:off x="1170743" y="4516223"/>
              <a:ext cx="19145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Insert Data 1 Detail Here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06C43-4B9E-4C83-953C-4AB8C0547DC6}"/>
              </a:ext>
            </a:extLst>
          </p:cNvPr>
          <p:cNvGrpSpPr/>
          <p:nvPr/>
        </p:nvGrpSpPr>
        <p:grpSpPr>
          <a:xfrm>
            <a:off x="1018343" y="4883451"/>
            <a:ext cx="2066925" cy="261610"/>
            <a:chOff x="1018343" y="4883451"/>
            <a:chExt cx="2066925" cy="26161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A5FD64F-4BF2-4ACD-8DE9-BAD6E5940F5C}"/>
                </a:ext>
              </a:extLst>
            </p:cNvPr>
            <p:cNvSpPr/>
            <p:nvPr/>
          </p:nvSpPr>
          <p:spPr>
            <a:xfrm>
              <a:off x="1018343" y="4940558"/>
              <a:ext cx="152400" cy="152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2880" rtlCol="0" anchor="b"/>
            <a:lstStyle/>
            <a:p>
              <a:pPr algn="r"/>
              <a:endParaRPr lang="id-ID" sz="200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E434B7B-95AE-4011-A9F1-084CC0299178}"/>
                </a:ext>
              </a:extLst>
            </p:cNvPr>
            <p:cNvSpPr txBox="1"/>
            <p:nvPr/>
          </p:nvSpPr>
          <p:spPr>
            <a:xfrm>
              <a:off x="1170743" y="4883451"/>
              <a:ext cx="19145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Insert Data 2 Detail Here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506FA-77BB-41B7-AFC2-5CF176C65507}"/>
              </a:ext>
            </a:extLst>
          </p:cNvPr>
          <p:cNvGrpSpPr/>
          <p:nvPr/>
        </p:nvGrpSpPr>
        <p:grpSpPr>
          <a:xfrm>
            <a:off x="3270636" y="4516223"/>
            <a:ext cx="2066925" cy="261610"/>
            <a:chOff x="3270636" y="4516223"/>
            <a:chExt cx="2066925" cy="261610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F466E16-BA2F-4CAB-853B-0D7321E04E18}"/>
                </a:ext>
              </a:extLst>
            </p:cNvPr>
            <p:cNvSpPr/>
            <p:nvPr/>
          </p:nvSpPr>
          <p:spPr>
            <a:xfrm>
              <a:off x="3270636" y="4573330"/>
              <a:ext cx="152400" cy="1524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457200" rIns="0" bIns="91440" rtlCol="0" anchor="ctr"/>
            <a:lstStyle/>
            <a:p>
              <a:pPr algn="r"/>
              <a:endParaRPr lang="id-ID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A740C72-16E5-451B-9A41-BC2FE7A5A444}"/>
                </a:ext>
              </a:extLst>
            </p:cNvPr>
            <p:cNvSpPr txBox="1"/>
            <p:nvPr/>
          </p:nvSpPr>
          <p:spPr>
            <a:xfrm>
              <a:off x="3423036" y="4516223"/>
              <a:ext cx="19145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Insert Data 3 Detail Here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F55BD5-E16C-4FB1-9CBF-98928E7C34E9}"/>
              </a:ext>
            </a:extLst>
          </p:cNvPr>
          <p:cNvGrpSpPr/>
          <p:nvPr/>
        </p:nvGrpSpPr>
        <p:grpSpPr>
          <a:xfrm>
            <a:off x="3270636" y="4883451"/>
            <a:ext cx="2066925" cy="261610"/>
            <a:chOff x="3270636" y="4883451"/>
            <a:chExt cx="2066925" cy="26161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8CC9317-71B4-4DE2-83A2-C0E1CC984A98}"/>
                </a:ext>
              </a:extLst>
            </p:cNvPr>
            <p:cNvSpPr/>
            <p:nvPr/>
          </p:nvSpPr>
          <p:spPr>
            <a:xfrm>
              <a:off x="3270636" y="4940558"/>
              <a:ext cx="152400" cy="152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274320" rIns="182880" rtlCol="0" anchor="t"/>
            <a:lstStyle/>
            <a:p>
              <a:pPr algn="r"/>
              <a:endParaRPr lang="id-ID" sz="3600">
                <a:solidFill>
                  <a:srgbClr val="FFFF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7E66A32-A173-4E94-B5C2-146581670D74}"/>
                </a:ext>
              </a:extLst>
            </p:cNvPr>
            <p:cNvSpPr txBox="1"/>
            <p:nvPr/>
          </p:nvSpPr>
          <p:spPr>
            <a:xfrm>
              <a:off x="3423036" y="4883451"/>
              <a:ext cx="19145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105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Insert Data 4 Detail Here</a:t>
              </a:r>
            </a:p>
          </p:txBody>
        </p:sp>
      </p:grpSp>
      <p:pic>
        <p:nvPicPr>
          <p:cNvPr id="27" name="Graphic 29">
            <a:extLst>
              <a:ext uri="{FF2B5EF4-FFF2-40B4-BE49-F238E27FC236}">
                <a16:creationId xmlns:a16="http://schemas.microsoft.com/office/drawing/2014/main" id="{B2A3E887-C551-4FDE-AB67-D002A9173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BB114ABF-4475-4B65-8B80-1040E79051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486A31A-3773-40A8-8A1B-6879CAE5EB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chemeClr val="bg1">
                  <a:alpha val="83000"/>
                </a:schemeClr>
              </a:gs>
              <a:gs pos="100000">
                <a:schemeClr val="bg1">
                  <a:alpha val="9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E10504-FDDB-4C1B-A46C-2835631DF2FB}"/>
              </a:ext>
            </a:extLst>
          </p:cNvPr>
          <p:cNvGrpSpPr/>
          <p:nvPr/>
        </p:nvGrpSpPr>
        <p:grpSpPr>
          <a:xfrm>
            <a:off x="5014238" y="1931831"/>
            <a:ext cx="6172525" cy="2722848"/>
            <a:chOff x="5014238" y="1931831"/>
            <a:chExt cx="6172525" cy="27228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608D8A-E7FD-4401-BC9F-FC1F93404289}"/>
                </a:ext>
              </a:extLst>
            </p:cNvPr>
            <p:cNvGrpSpPr/>
            <p:nvPr/>
          </p:nvGrpSpPr>
          <p:grpSpPr>
            <a:xfrm>
              <a:off x="5014238" y="1931831"/>
              <a:ext cx="6172525" cy="2722848"/>
              <a:chOff x="519767" y="986512"/>
              <a:chExt cx="9898039" cy="436626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AB95F7-A324-425D-A3F1-1B2D9A410A32}"/>
                  </a:ext>
                </a:extLst>
              </p:cNvPr>
              <p:cNvSpPr/>
              <p:nvPr/>
            </p:nvSpPr>
            <p:spPr>
              <a:xfrm rot="20616625">
                <a:off x="6565648" y="2370559"/>
                <a:ext cx="2099416" cy="1633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096D12-0C9E-4385-89DE-C05E5F925173}"/>
                  </a:ext>
                </a:extLst>
              </p:cNvPr>
              <p:cNvSpPr/>
              <p:nvPr/>
            </p:nvSpPr>
            <p:spPr>
              <a:xfrm rot="19453894">
                <a:off x="4617995" y="3332388"/>
                <a:ext cx="2099416" cy="1633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E9B1195-0513-4635-BDAC-7F1FC97DF294}"/>
                  </a:ext>
                </a:extLst>
              </p:cNvPr>
              <p:cNvSpPr/>
              <p:nvPr/>
            </p:nvSpPr>
            <p:spPr>
              <a:xfrm rot="20673045">
                <a:off x="2562535" y="4259588"/>
                <a:ext cx="2099417" cy="16335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B05B4AA-D506-4F2E-9605-5DAE918DCF9F}"/>
                  </a:ext>
                </a:extLst>
              </p:cNvPr>
              <p:cNvSpPr/>
              <p:nvPr/>
            </p:nvSpPr>
            <p:spPr>
              <a:xfrm rot="19552948">
                <a:off x="519767" y="5189417"/>
                <a:ext cx="2099417" cy="1633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243BCB7-AFB8-4D2C-8352-CD71ABAA63AF}"/>
                  </a:ext>
                </a:extLst>
              </p:cNvPr>
              <p:cNvSpPr/>
              <p:nvPr/>
            </p:nvSpPr>
            <p:spPr>
              <a:xfrm rot="19487601">
                <a:off x="8629590" y="1536379"/>
                <a:ext cx="1788216" cy="16335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252FD07-6E69-4635-8780-CA0C640A0B76}"/>
                  </a:ext>
                </a:extLst>
              </p:cNvPr>
              <p:cNvSpPr/>
              <p:nvPr/>
            </p:nvSpPr>
            <p:spPr>
              <a:xfrm rot="16200000">
                <a:off x="9862120" y="986512"/>
                <a:ext cx="488691" cy="488692"/>
              </a:xfrm>
              <a:custGeom>
                <a:avLst/>
                <a:gdLst>
                  <a:gd name="connsiteX0" fmla="*/ 741836 w 741836"/>
                  <a:gd name="connsiteY0" fmla="*/ 91490 h 741836"/>
                  <a:gd name="connsiteX1" fmla="*/ 741836 w 741836"/>
                  <a:gd name="connsiteY1" fmla="*/ 650346 h 741836"/>
                  <a:gd name="connsiteX2" fmla="*/ 650346 w 741836"/>
                  <a:gd name="connsiteY2" fmla="*/ 741836 h 741836"/>
                  <a:gd name="connsiteX3" fmla="*/ 91490 w 741836"/>
                  <a:gd name="connsiteY3" fmla="*/ 741836 h 741836"/>
                  <a:gd name="connsiteX4" fmla="*/ 0 w 741836"/>
                  <a:gd name="connsiteY4" fmla="*/ 650346 h 741836"/>
                  <a:gd name="connsiteX5" fmla="*/ 91490 w 741836"/>
                  <a:gd name="connsiteY5" fmla="*/ 558856 h 741836"/>
                  <a:gd name="connsiteX6" fmla="*/ 558856 w 741836"/>
                  <a:gd name="connsiteY6" fmla="*/ 558856 h 741836"/>
                  <a:gd name="connsiteX7" fmla="*/ 558856 w 741836"/>
                  <a:gd name="connsiteY7" fmla="*/ 91490 h 741836"/>
                  <a:gd name="connsiteX8" fmla="*/ 650346 w 741836"/>
                  <a:gd name="connsiteY8" fmla="*/ 0 h 741836"/>
                  <a:gd name="connsiteX9" fmla="*/ 741836 w 741836"/>
                  <a:gd name="connsiteY9" fmla="*/ 91490 h 741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836" h="741836">
                    <a:moveTo>
                      <a:pt x="741836" y="91490"/>
                    </a:moveTo>
                    <a:lnTo>
                      <a:pt x="741836" y="650346"/>
                    </a:lnTo>
                    <a:cubicBezTo>
                      <a:pt x="741836" y="700875"/>
                      <a:pt x="700875" y="741836"/>
                      <a:pt x="650346" y="741836"/>
                    </a:cubicBezTo>
                    <a:lnTo>
                      <a:pt x="91490" y="741836"/>
                    </a:lnTo>
                    <a:cubicBezTo>
                      <a:pt x="40961" y="741836"/>
                      <a:pt x="0" y="700875"/>
                      <a:pt x="0" y="650346"/>
                    </a:cubicBezTo>
                    <a:cubicBezTo>
                      <a:pt x="0" y="599817"/>
                      <a:pt x="40961" y="558856"/>
                      <a:pt x="91490" y="558856"/>
                    </a:cubicBezTo>
                    <a:lnTo>
                      <a:pt x="558856" y="558856"/>
                    </a:lnTo>
                    <a:lnTo>
                      <a:pt x="558856" y="91490"/>
                    </a:lnTo>
                    <a:cubicBezTo>
                      <a:pt x="558856" y="40961"/>
                      <a:pt x="599817" y="0"/>
                      <a:pt x="650346" y="0"/>
                    </a:cubicBezTo>
                    <a:cubicBezTo>
                      <a:pt x="700875" y="0"/>
                      <a:pt x="741836" y="40961"/>
                      <a:pt x="741836" y="914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30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2F05091-032B-4D39-BCA0-7FE73B48DA57}"/>
                </a:ext>
              </a:extLst>
            </p:cNvPr>
            <p:cNvSpPr/>
            <p:nvPr/>
          </p:nvSpPr>
          <p:spPr>
            <a:xfrm>
              <a:off x="6170952" y="4052778"/>
              <a:ext cx="266321" cy="2663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D7AB895-9D10-473D-9EAA-7F3EC997B1EF}"/>
                </a:ext>
              </a:extLst>
            </p:cNvPr>
            <p:cNvSpPr/>
            <p:nvPr/>
          </p:nvSpPr>
          <p:spPr>
            <a:xfrm>
              <a:off x="7530473" y="3701865"/>
              <a:ext cx="266321" cy="266319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F052E2-FFE2-4786-85A1-1A636159CEB3}"/>
                </a:ext>
              </a:extLst>
            </p:cNvPr>
            <p:cNvSpPr/>
            <p:nvPr/>
          </p:nvSpPr>
          <p:spPr>
            <a:xfrm>
              <a:off x="8696109" y="2901081"/>
              <a:ext cx="266321" cy="26631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5908D0-B6BB-44B3-A6D3-3D436A2732D5}"/>
                </a:ext>
              </a:extLst>
            </p:cNvPr>
            <p:cNvSpPr/>
            <p:nvPr/>
          </p:nvSpPr>
          <p:spPr>
            <a:xfrm>
              <a:off x="10011079" y="2524347"/>
              <a:ext cx="266321" cy="26631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98E018-3009-415B-A0CE-B0EDE65EA50A}"/>
              </a:ext>
            </a:extLst>
          </p:cNvPr>
          <p:cNvGrpSpPr/>
          <p:nvPr/>
        </p:nvGrpSpPr>
        <p:grpSpPr>
          <a:xfrm>
            <a:off x="6974322" y="4167511"/>
            <a:ext cx="1474970" cy="449271"/>
            <a:chOff x="1414222" y="5281613"/>
            <a:chExt cx="1474970" cy="449271"/>
          </a:xfrm>
          <a:gradFill>
            <a:gsLst>
              <a:gs pos="100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2700000" scaled="0"/>
          </a:gra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951F546-1C9D-45C2-894C-190F55A6EC5E}"/>
                </a:ext>
              </a:extLst>
            </p:cNvPr>
            <p:cNvSpPr/>
            <p:nvPr/>
          </p:nvSpPr>
          <p:spPr>
            <a:xfrm>
              <a:off x="1414222" y="5383268"/>
              <a:ext cx="1474970" cy="347616"/>
            </a:xfrm>
            <a:prstGeom prst="roundRect">
              <a:avLst>
                <a:gd name="adj" fmla="val 11905"/>
              </a:avLst>
            </a:prstGeom>
            <a:solidFill>
              <a:schemeClr val="tx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15 </a:t>
              </a:r>
              <a:r>
                <a:rPr lang="en-US" sz="120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Feb 2021</a:t>
              </a:r>
              <a:endParaRPr lang="id-ID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7195A0A3-7C18-4D83-B12C-9424BD2B6800}"/>
                </a:ext>
              </a:extLst>
            </p:cNvPr>
            <p:cNvSpPr/>
            <p:nvPr/>
          </p:nvSpPr>
          <p:spPr>
            <a:xfrm>
              <a:off x="2056457" y="5281613"/>
              <a:ext cx="190500" cy="10165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11DB27-274F-4EDB-AB17-5FD6DBAFB41A}"/>
              </a:ext>
            </a:extLst>
          </p:cNvPr>
          <p:cNvGrpSpPr/>
          <p:nvPr/>
        </p:nvGrpSpPr>
        <p:grpSpPr>
          <a:xfrm>
            <a:off x="9422320" y="3027923"/>
            <a:ext cx="1474970" cy="449271"/>
            <a:chOff x="1414222" y="5281613"/>
            <a:chExt cx="1474970" cy="449271"/>
          </a:xfrm>
          <a:solidFill>
            <a:schemeClr val="accent4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937F39-8F04-430F-B7DE-C8BEB3BE9D0E}"/>
                </a:ext>
              </a:extLst>
            </p:cNvPr>
            <p:cNvSpPr/>
            <p:nvPr/>
          </p:nvSpPr>
          <p:spPr>
            <a:xfrm>
              <a:off x="1414222" y="5383268"/>
              <a:ext cx="1474970" cy="347616"/>
            </a:xfrm>
            <a:prstGeom prst="roundRect">
              <a:avLst>
                <a:gd name="adj" fmla="val 11905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15 Apr 2021</a:t>
              </a:r>
              <a:endParaRPr lang="id-ID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96E8F92-7738-4C34-9123-8C8E571A7484}"/>
                </a:ext>
              </a:extLst>
            </p:cNvPr>
            <p:cNvSpPr/>
            <p:nvPr/>
          </p:nvSpPr>
          <p:spPr>
            <a:xfrm>
              <a:off x="2056457" y="5281613"/>
              <a:ext cx="190500" cy="101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43A6039-F00F-4FA1-8396-8234DB26B37A}"/>
              </a:ext>
            </a:extLst>
          </p:cNvPr>
          <p:cNvGrpSpPr/>
          <p:nvPr/>
        </p:nvGrpSpPr>
        <p:grpSpPr>
          <a:xfrm>
            <a:off x="8076209" y="2321722"/>
            <a:ext cx="1474970" cy="449271"/>
            <a:chOff x="1414222" y="5383268"/>
            <a:chExt cx="1474970" cy="449271"/>
          </a:xfr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/>
              </a:gs>
            </a:gsLst>
            <a:lin ang="2700000" scaled="0"/>
          </a:gra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5DAFF45-F51E-4D36-ADE5-165504F37FCA}"/>
                </a:ext>
              </a:extLst>
            </p:cNvPr>
            <p:cNvSpPr/>
            <p:nvPr/>
          </p:nvSpPr>
          <p:spPr>
            <a:xfrm>
              <a:off x="1414222" y="5383268"/>
              <a:ext cx="1474970" cy="347616"/>
            </a:xfrm>
            <a:prstGeom prst="roundRect">
              <a:avLst>
                <a:gd name="adj" fmla="val 11905"/>
              </a:avLst>
            </a:prstGeom>
            <a:solidFill>
              <a:schemeClr val="accent3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15 Mar 2021</a:t>
              </a:r>
              <a:endParaRPr lang="id-ID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311197F-8053-49F3-A1F4-63EB13B50635}"/>
                </a:ext>
              </a:extLst>
            </p:cNvPr>
            <p:cNvSpPr/>
            <p:nvPr/>
          </p:nvSpPr>
          <p:spPr>
            <a:xfrm flipV="1">
              <a:off x="2056457" y="5730884"/>
              <a:ext cx="190500" cy="10165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E1CBF3-FD31-440F-A042-C0BB135BF1E9}"/>
              </a:ext>
            </a:extLst>
          </p:cNvPr>
          <p:cNvGrpSpPr/>
          <p:nvPr/>
        </p:nvGrpSpPr>
        <p:grpSpPr>
          <a:xfrm>
            <a:off x="5536016" y="3425293"/>
            <a:ext cx="1474970" cy="449271"/>
            <a:chOff x="1414222" y="5383268"/>
            <a:chExt cx="1474970" cy="449271"/>
          </a:xfrm>
          <a:solidFill>
            <a:schemeClr val="accent1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0E3AC0B-338D-4FDA-A029-CD49AAA07FF2}"/>
                </a:ext>
              </a:extLst>
            </p:cNvPr>
            <p:cNvSpPr/>
            <p:nvPr/>
          </p:nvSpPr>
          <p:spPr>
            <a:xfrm>
              <a:off x="1414222" y="5383268"/>
              <a:ext cx="1474970" cy="347616"/>
            </a:xfrm>
            <a:prstGeom prst="roundRect">
              <a:avLst>
                <a:gd name="adj" fmla="val 11905"/>
              </a:avLst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15 Jan 2021</a:t>
              </a:r>
              <a:endParaRPr lang="id-ID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F760A05-9DD4-4F7D-BA40-979451D209DD}"/>
                </a:ext>
              </a:extLst>
            </p:cNvPr>
            <p:cNvSpPr/>
            <p:nvPr/>
          </p:nvSpPr>
          <p:spPr>
            <a:xfrm flipV="1">
              <a:off x="2056457" y="5730884"/>
              <a:ext cx="190500" cy="10165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2937625-F0CE-4F86-9A49-65F569774318}"/>
              </a:ext>
            </a:extLst>
          </p:cNvPr>
          <p:cNvSpPr txBox="1"/>
          <p:nvPr/>
        </p:nvSpPr>
        <p:spPr>
          <a:xfrm>
            <a:off x="4729438" y="2731155"/>
            <a:ext cx="2200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accent1"/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Extensive Data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In The World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E9062-92B7-495E-A96A-8496A6A9F963}"/>
              </a:ext>
            </a:extLst>
          </p:cNvPr>
          <p:cNvSpPr txBox="1"/>
          <p:nvPr/>
        </p:nvSpPr>
        <p:spPr>
          <a:xfrm>
            <a:off x="7010986" y="4653738"/>
            <a:ext cx="2200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Extensive Data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In The World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0E61BA-07F7-44C6-8B63-65E572F7FB00}"/>
              </a:ext>
            </a:extLst>
          </p:cNvPr>
          <p:cNvSpPr txBox="1"/>
          <p:nvPr/>
        </p:nvSpPr>
        <p:spPr>
          <a:xfrm>
            <a:off x="9422320" y="3541430"/>
            <a:ext cx="2200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4"/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Extensive Data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In The World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14A7EA-3860-44FB-B177-00E13EFDAB00}"/>
              </a:ext>
            </a:extLst>
          </p:cNvPr>
          <p:cNvSpPr txBox="1"/>
          <p:nvPr/>
        </p:nvSpPr>
        <p:spPr>
          <a:xfrm>
            <a:off x="7348914" y="1619487"/>
            <a:ext cx="2200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>
                <a:solidFill>
                  <a:schemeClr val="accent3"/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Extensive Data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In The World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0E4417-016D-4DB9-A5F3-43E191E23C56}"/>
              </a:ext>
            </a:extLst>
          </p:cNvPr>
          <p:cNvGrpSpPr/>
          <p:nvPr/>
        </p:nvGrpSpPr>
        <p:grpSpPr>
          <a:xfrm>
            <a:off x="849354" y="1712939"/>
            <a:ext cx="2817771" cy="1454237"/>
            <a:chOff x="849354" y="1712939"/>
            <a:chExt cx="2817771" cy="145423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AAFC71D-0A13-46F9-BB3E-52DE55AE93DE}"/>
                </a:ext>
              </a:extLst>
            </p:cNvPr>
            <p:cNvSpPr/>
            <p:nvPr/>
          </p:nvSpPr>
          <p:spPr>
            <a:xfrm>
              <a:off x="849354" y="1966847"/>
              <a:ext cx="281777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2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Education</a:t>
              </a:r>
            </a:p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Infographic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36A928-5EB8-4889-9C7F-36136705D35D}"/>
                </a:ext>
              </a:extLst>
            </p:cNvPr>
            <p:cNvSpPr/>
            <p:nvPr/>
          </p:nvSpPr>
          <p:spPr>
            <a:xfrm>
              <a:off x="849355" y="1712939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6D687DF7-414D-4988-A908-CC8C9A845713}"/>
              </a:ext>
            </a:extLst>
          </p:cNvPr>
          <p:cNvSpPr/>
          <p:nvPr/>
        </p:nvSpPr>
        <p:spPr>
          <a:xfrm>
            <a:off x="888582" y="3883367"/>
            <a:ext cx="4058752" cy="99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400" b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Lorem ipsum dolor sit amet, consectetuer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262BD38-A0AC-4F62-B60A-CFBD6E97899D}"/>
              </a:ext>
            </a:extLst>
          </p:cNvPr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17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Graphic 29">
            <a:extLst>
              <a:ext uri="{FF2B5EF4-FFF2-40B4-BE49-F238E27FC236}">
                <a16:creationId xmlns:a16="http://schemas.microsoft.com/office/drawing/2014/main" id="{2F219F7B-67B8-48A5-9545-F1F78C27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18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0" grpId="0"/>
      <p:bldP spid="31" grpId="0"/>
      <p:bldP spid="32" grpId="0"/>
      <p:bldP spid="33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26">
            <a:extLst>
              <a:ext uri="{FF2B5EF4-FFF2-40B4-BE49-F238E27FC236}">
                <a16:creationId xmlns:a16="http://schemas.microsoft.com/office/drawing/2014/main" id="{B2B2BC86-7601-4CB1-8718-ED7673446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5" r="8216"/>
          <a:stretch/>
        </p:blipFill>
        <p:spPr>
          <a:xfrm>
            <a:off x="7390892" y="0"/>
            <a:ext cx="4801108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68B22-4A9E-4F9A-89A5-5D8EA22E029E}"/>
              </a:ext>
            </a:extLst>
          </p:cNvPr>
          <p:cNvSpPr txBox="1"/>
          <p:nvPr/>
        </p:nvSpPr>
        <p:spPr>
          <a:xfrm>
            <a:off x="-134686" y="953843"/>
            <a:ext cx="7525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gradFill>
                  <a:gsLst>
                    <a:gs pos="0">
                      <a:srgbClr val="009FD3"/>
                    </a:gs>
                    <a:gs pos="100000">
                      <a:srgbClr val="91B82E"/>
                    </a:gs>
                  </a:gsLst>
                  <a:lin ang="3000000" scaled="0"/>
                </a:gra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LOCAL + NATIONAL RESOURCES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CD3F2-CF4C-423B-BBE2-EAD68585F3C4}"/>
              </a:ext>
            </a:extLst>
          </p:cNvPr>
          <p:cNvSpPr txBox="1"/>
          <p:nvPr/>
        </p:nvSpPr>
        <p:spPr>
          <a:xfrm>
            <a:off x="1362218" y="1766499"/>
            <a:ext cx="2407681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LifeWays 24/7 Crisis + Access Phone Line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284-8288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F0DC2-8E96-4E15-A1E9-8903E88AC8BA}"/>
              </a:ext>
            </a:extLst>
          </p:cNvPr>
          <p:cNvSpPr txBox="1"/>
          <p:nvPr/>
        </p:nvSpPr>
        <p:spPr>
          <a:xfrm>
            <a:off x="1355207" y="2687028"/>
            <a:ext cx="289999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National Suicide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Prevention Lifeline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273-8255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92FB3-A15A-47AD-8302-2BEF932C659C}"/>
              </a:ext>
            </a:extLst>
          </p:cNvPr>
          <p:cNvSpPr txBox="1"/>
          <p:nvPr/>
        </p:nvSpPr>
        <p:spPr>
          <a:xfrm>
            <a:off x="1355207" y="3732862"/>
            <a:ext cx="289999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Crisis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Textline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Text 4HELP to 741-741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CFC676-E1C3-4502-949C-6952F202FF23}"/>
              </a:ext>
            </a:extLst>
          </p:cNvPr>
          <p:cNvSpPr txBox="1"/>
          <p:nvPr/>
        </p:nvSpPr>
        <p:spPr>
          <a:xfrm flipH="1">
            <a:off x="1355429" y="5581120"/>
            <a:ext cx="289999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Trans Lifeline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(877) 565-8860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7DFC3-D095-43D2-B8CC-EBEBC3D3F5AC}"/>
              </a:ext>
            </a:extLst>
          </p:cNvPr>
          <p:cNvSpPr txBox="1"/>
          <p:nvPr/>
        </p:nvSpPr>
        <p:spPr>
          <a:xfrm flipH="1">
            <a:off x="4646005" y="2815364"/>
            <a:ext cx="2899990" cy="58477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The LGBT National Lifeline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(888) 843-4564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446AD2-6A01-44F7-ABF0-1552A4AF230D}"/>
              </a:ext>
            </a:extLst>
          </p:cNvPr>
          <p:cNvSpPr txBox="1"/>
          <p:nvPr/>
        </p:nvSpPr>
        <p:spPr>
          <a:xfrm flipH="1">
            <a:off x="1355207" y="4532474"/>
            <a:ext cx="289999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The Veterans Crisis 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273-8255, press 1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Text 835-255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9A095C-7C14-4930-9213-2E7DF3285C97}"/>
              </a:ext>
            </a:extLst>
          </p:cNvPr>
          <p:cNvSpPr txBox="1"/>
          <p:nvPr/>
        </p:nvSpPr>
        <p:spPr>
          <a:xfrm flipH="1">
            <a:off x="4646005" y="4532474"/>
            <a:ext cx="289999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SAMHSA Treatment Hotline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Substance Use Disorder</a:t>
            </a:r>
            <a:br>
              <a:rPr lang="en-US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662-4357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DC9380-BA16-4E94-A394-655437344BDD}"/>
              </a:ext>
            </a:extLst>
          </p:cNvPr>
          <p:cNvSpPr txBox="1"/>
          <p:nvPr/>
        </p:nvSpPr>
        <p:spPr>
          <a:xfrm>
            <a:off x="4646005" y="1638382"/>
            <a:ext cx="2899990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The Trevor Project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Serves LGBTQ Youth Under 25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488-7386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Text START to 678-678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15414A-EFDB-4C51-9962-21A05AD746B1}"/>
              </a:ext>
            </a:extLst>
          </p:cNvPr>
          <p:cNvSpPr txBox="1"/>
          <p:nvPr/>
        </p:nvSpPr>
        <p:spPr>
          <a:xfrm>
            <a:off x="4646005" y="3452325"/>
            <a:ext cx="2899990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Central Michigan 211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Dial 2-1-1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Text your Zip Code to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298-211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AEBB6F-AE40-4A72-84A1-1B81DFF4D5C2}"/>
              </a:ext>
            </a:extLst>
          </p:cNvPr>
          <p:cNvGrpSpPr/>
          <p:nvPr/>
        </p:nvGrpSpPr>
        <p:grpSpPr>
          <a:xfrm>
            <a:off x="533649" y="1911181"/>
            <a:ext cx="546137" cy="4228137"/>
            <a:chOff x="858114" y="1911180"/>
            <a:chExt cx="728017" cy="5636234"/>
          </a:xfrm>
          <a:gradFill>
            <a:gsLst>
              <a:gs pos="0">
                <a:srgbClr val="009FD3"/>
              </a:gs>
              <a:gs pos="100000">
                <a:srgbClr val="91B82E"/>
              </a:gs>
            </a:gsLst>
            <a:lin ang="3000000" scaled="0"/>
          </a:gradFill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ABCEF7F8-C2FC-47E0-BBB8-C26367B14C2B}"/>
                </a:ext>
              </a:extLst>
            </p:cNvPr>
            <p:cNvSpPr/>
            <p:nvPr/>
          </p:nvSpPr>
          <p:spPr>
            <a:xfrm>
              <a:off x="858114" y="1911180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5B48629A-9107-4FF2-A83D-AF65BF37EDF9}"/>
                </a:ext>
              </a:extLst>
            </p:cNvPr>
            <p:cNvSpPr/>
            <p:nvPr/>
          </p:nvSpPr>
          <p:spPr>
            <a:xfrm>
              <a:off x="858114" y="4374964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50B583EB-B2AE-427B-9482-D4012C1E2612}"/>
                </a:ext>
              </a:extLst>
            </p:cNvPr>
            <p:cNvSpPr/>
            <p:nvPr/>
          </p:nvSpPr>
          <p:spPr>
            <a:xfrm>
              <a:off x="858114" y="3143072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013BA680-4F9C-4922-BD7C-45F68820E5F0}"/>
                </a:ext>
              </a:extLst>
            </p:cNvPr>
            <p:cNvSpPr/>
            <p:nvPr/>
          </p:nvSpPr>
          <p:spPr>
            <a:xfrm>
              <a:off x="858114" y="5606855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0A55979C-D501-4464-B589-47852EEFE518}"/>
                </a:ext>
              </a:extLst>
            </p:cNvPr>
            <p:cNvSpPr/>
            <p:nvPr/>
          </p:nvSpPr>
          <p:spPr>
            <a:xfrm>
              <a:off x="877463" y="6838746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D4FE161-E80C-4D36-A4A7-89B3E7030C1B}"/>
              </a:ext>
            </a:extLst>
          </p:cNvPr>
          <p:cNvSpPr txBox="1"/>
          <p:nvPr/>
        </p:nvSpPr>
        <p:spPr>
          <a:xfrm flipH="1">
            <a:off x="4665475" y="5458007"/>
            <a:ext cx="2899990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RAINN National Sexual Assault Hotline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Liberation Sans" panose="020B0604020202020204" pitchFamily="34" charset="0"/>
              </a:rPr>
              <a:t>1 (800) 656-4673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Liberation Sans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E214CD-6710-4825-900C-0EAAB03257C5}"/>
              </a:ext>
            </a:extLst>
          </p:cNvPr>
          <p:cNvGrpSpPr/>
          <p:nvPr/>
        </p:nvGrpSpPr>
        <p:grpSpPr>
          <a:xfrm>
            <a:off x="3941186" y="1911180"/>
            <a:ext cx="546137" cy="4228137"/>
            <a:chOff x="858114" y="1911180"/>
            <a:chExt cx="728017" cy="5636234"/>
          </a:xfrm>
          <a:gradFill>
            <a:gsLst>
              <a:gs pos="0">
                <a:srgbClr val="009FD3"/>
              </a:gs>
              <a:gs pos="100000">
                <a:srgbClr val="91B82E"/>
              </a:gs>
            </a:gsLst>
            <a:lin ang="3000000" scaled="0"/>
          </a:gradFill>
        </p:grpSpPr>
        <p:sp>
          <p:nvSpPr>
            <p:cNvPr id="23" name="Diamond 22">
              <a:extLst>
                <a:ext uri="{FF2B5EF4-FFF2-40B4-BE49-F238E27FC236}">
                  <a16:creationId xmlns:a16="http://schemas.microsoft.com/office/drawing/2014/main" id="{FE614DBC-04D2-468B-B3A9-79FE5F8919EB}"/>
                </a:ext>
              </a:extLst>
            </p:cNvPr>
            <p:cNvSpPr/>
            <p:nvPr/>
          </p:nvSpPr>
          <p:spPr>
            <a:xfrm>
              <a:off x="858114" y="1911180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/>
            </a:p>
          </p:txBody>
        </p:sp>
        <p:sp>
          <p:nvSpPr>
            <p:cNvPr id="24" name="Diamond 23">
              <a:extLst>
                <a:ext uri="{FF2B5EF4-FFF2-40B4-BE49-F238E27FC236}">
                  <a16:creationId xmlns:a16="http://schemas.microsoft.com/office/drawing/2014/main" id="{A4CCABB4-0EFF-4063-93A5-1DA1C7193AF2}"/>
                </a:ext>
              </a:extLst>
            </p:cNvPr>
            <p:cNvSpPr/>
            <p:nvPr/>
          </p:nvSpPr>
          <p:spPr>
            <a:xfrm>
              <a:off x="858114" y="4374964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E8812B6E-803F-48B9-AC3E-C2B049D5ED78}"/>
                </a:ext>
              </a:extLst>
            </p:cNvPr>
            <p:cNvSpPr/>
            <p:nvPr/>
          </p:nvSpPr>
          <p:spPr>
            <a:xfrm>
              <a:off x="858114" y="3143072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1605248F-6EC4-43BE-8D1F-6B495816838F}"/>
                </a:ext>
              </a:extLst>
            </p:cNvPr>
            <p:cNvSpPr/>
            <p:nvPr/>
          </p:nvSpPr>
          <p:spPr>
            <a:xfrm>
              <a:off x="858114" y="5606855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453E1E56-9CF1-4177-A5AF-9817ECAAE58D}"/>
                </a:ext>
              </a:extLst>
            </p:cNvPr>
            <p:cNvSpPr/>
            <p:nvPr/>
          </p:nvSpPr>
          <p:spPr>
            <a:xfrm>
              <a:off x="877463" y="6838746"/>
              <a:ext cx="708668" cy="708668"/>
            </a:xfrm>
            <a:prstGeom prst="diamond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/>
            </a:p>
          </p:txBody>
        </p:sp>
      </p:grpSp>
      <p:pic>
        <p:nvPicPr>
          <p:cNvPr id="33" name="Graphic 29">
            <a:extLst>
              <a:ext uri="{FF2B5EF4-FFF2-40B4-BE49-F238E27FC236}">
                <a16:creationId xmlns:a16="http://schemas.microsoft.com/office/drawing/2014/main" id="{97910237-558F-40AA-9733-32D148CF5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1D91514-ED37-4033-AB2D-C89D8A8B08FD}"/>
              </a:ext>
            </a:extLst>
          </p:cNvPr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18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52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E44836-D277-4C03-99FC-E7ABBB5D47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848D373-A926-4077-8C70-7BB1B84C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62373-A294-4F2C-BAB6-A63AB554CC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chemeClr val="bg1">
                  <a:alpha val="83000"/>
                </a:schemeClr>
              </a:gs>
              <a:gs pos="100000">
                <a:schemeClr val="bg1">
                  <a:alpha val="9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070E2-5BC1-4D54-BB82-38F75E8383C1}"/>
              </a:ext>
            </a:extLst>
          </p:cNvPr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19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aphic 29">
            <a:extLst>
              <a:ext uri="{FF2B5EF4-FFF2-40B4-BE49-F238E27FC236}">
                <a16:creationId xmlns:a16="http://schemas.microsoft.com/office/drawing/2014/main" id="{58A9BEC9-679F-48D9-94D2-3BC0CB35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88" y="1828801"/>
            <a:ext cx="3095224" cy="867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46CCA3-C431-477B-814B-FA67A210A71C}"/>
              </a:ext>
            </a:extLst>
          </p:cNvPr>
          <p:cNvSpPr txBox="1"/>
          <p:nvPr/>
        </p:nvSpPr>
        <p:spPr>
          <a:xfrm>
            <a:off x="2438217" y="3533763"/>
            <a:ext cx="7315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  <a:ea typeface="Roboto" panose="02000000000000000000" pitchFamily="2" charset="0"/>
                <a:cs typeface="Open Sans" panose="020B06060305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395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92AD5-B022-41A3-94EC-27B1A5553E0C}"/>
              </a:ext>
            </a:extLst>
          </p:cNvPr>
          <p:cNvGrpSpPr/>
          <p:nvPr/>
        </p:nvGrpSpPr>
        <p:grpSpPr>
          <a:xfrm>
            <a:off x="3009900" y="817740"/>
            <a:ext cx="6172200" cy="892552"/>
            <a:chOff x="3009900" y="817740"/>
            <a:chExt cx="6172200" cy="892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11BBE1-3CA9-4767-8EFC-3700943457CB}"/>
                </a:ext>
              </a:extLst>
            </p:cNvPr>
            <p:cNvSpPr txBox="1"/>
            <p:nvPr/>
          </p:nvSpPr>
          <p:spPr>
            <a:xfrm>
              <a:off x="3009900" y="1125517"/>
              <a:ext cx="6172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Get Every Single Update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D4C2137-51C2-45F3-9F55-E36C22A821BF}"/>
                </a:ext>
              </a:extLst>
            </p:cNvPr>
            <p:cNvSpPr/>
            <p:nvPr/>
          </p:nvSpPr>
          <p:spPr>
            <a:xfrm>
              <a:off x="5038916" y="81774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EDDCCBC7-5FA6-40A5-82D9-65EF8FC2EB24}"/>
              </a:ext>
            </a:extLst>
          </p:cNvPr>
          <p:cNvSpPr txBox="1"/>
          <p:nvPr/>
        </p:nvSpPr>
        <p:spPr>
          <a:xfrm>
            <a:off x="2090057" y="1832313"/>
            <a:ext cx="8011886" cy="54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 and feel the charm.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9890D2D-17F6-4C3C-9A95-F70A6409717B}"/>
              </a:ext>
            </a:extLst>
          </p:cNvPr>
          <p:cNvSpPr/>
          <p:nvPr/>
        </p:nvSpPr>
        <p:spPr>
          <a:xfrm>
            <a:off x="6191252" y="2757716"/>
            <a:ext cx="6000748" cy="410028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C06190-A6E1-43D4-A361-C84BEB50A8F0}"/>
              </a:ext>
            </a:extLst>
          </p:cNvPr>
          <p:cNvGrpSpPr/>
          <p:nvPr/>
        </p:nvGrpSpPr>
        <p:grpSpPr>
          <a:xfrm>
            <a:off x="6833592" y="3830852"/>
            <a:ext cx="4843020" cy="1554092"/>
            <a:chOff x="6833592" y="3830852"/>
            <a:chExt cx="4843020" cy="15540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17D274-7C7C-4438-B9EA-FF2092661F2A}"/>
                </a:ext>
              </a:extLst>
            </p:cNvPr>
            <p:cNvSpPr/>
            <p:nvPr/>
          </p:nvSpPr>
          <p:spPr>
            <a:xfrm>
              <a:off x="6833592" y="3830852"/>
              <a:ext cx="4843020" cy="957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quis nostrud exerci tation ullamcorper suscipit lobortis nisl ut aliquip ex ea commodo consequat. Lorem ipsum dolor sit amet, consectetuer adipiscing</a:t>
              </a:r>
              <a:endParaRPr lang="en-US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Text Placeholder 4">
              <a:extLst>
                <a:ext uri="{FF2B5EF4-FFF2-40B4-BE49-F238E27FC236}">
                  <a16:creationId xmlns:a16="http://schemas.microsoft.com/office/drawing/2014/main" id="{A284067D-32BF-492F-916B-8879E812CB06}"/>
                </a:ext>
              </a:extLst>
            </p:cNvPr>
            <p:cNvSpPr txBox="1">
              <a:spLocks/>
            </p:cNvSpPr>
            <p:nvPr/>
          </p:nvSpPr>
          <p:spPr>
            <a:xfrm>
              <a:off x="6833592" y="4814389"/>
              <a:ext cx="4065928" cy="5705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en-US" sz="1400" i="1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“</a:t>
              </a:r>
              <a:r>
                <a:rPr lang="id-ID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</a:t>
              </a:r>
              <a:r>
                <a:rPr lang="en-US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d-ID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quisnostrud exerci</a:t>
              </a:r>
              <a:endParaRPr lang="en-US" sz="1400" i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  <a:defRPr/>
              </a:pPr>
              <a:r>
                <a:rPr lang="id-ID" sz="1400" i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tation ullamcorper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3A294EC-D944-4C72-8CCE-04741D496CF4}"/>
              </a:ext>
            </a:extLst>
          </p:cNvPr>
          <p:cNvSpPr txBox="1"/>
          <p:nvPr/>
        </p:nvSpPr>
        <p:spPr>
          <a:xfrm>
            <a:off x="6833592" y="3326647"/>
            <a:ext cx="3852519" cy="36933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rPr>
              <a:t>Your Text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B22E0A-55C0-4E9D-B17A-696909FD3A4E}"/>
              </a:ext>
            </a:extLst>
          </p:cNvPr>
          <p:cNvGrpSpPr/>
          <p:nvPr/>
        </p:nvGrpSpPr>
        <p:grpSpPr>
          <a:xfrm>
            <a:off x="9674140" y="5286928"/>
            <a:ext cx="2002472" cy="987405"/>
            <a:chOff x="9674140" y="5286928"/>
            <a:chExt cx="2002472" cy="98740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DCC7F1-2AB3-4B71-92A4-2A06E9E482B2}"/>
                </a:ext>
              </a:extLst>
            </p:cNvPr>
            <p:cNvSpPr txBox="1"/>
            <p:nvPr/>
          </p:nvSpPr>
          <p:spPr>
            <a:xfrm>
              <a:off x="10918071" y="5286928"/>
              <a:ext cx="7585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b="1" dirty="0">
                  <a:solidFill>
                    <a:schemeClr val="bg1"/>
                  </a:solidFill>
                  <a:latin typeface="+mj-lt"/>
                  <a:ea typeface="Liberation Sans" panose="020B0604020202020204" pitchFamily="34" charset="0"/>
                  <a:cs typeface="Segoe UI" panose="020B0502040204020203" pitchFamily="34" charset="0"/>
                </a:rPr>
                <a:t>21</a:t>
              </a:r>
              <a:endParaRPr lang="id-ID" sz="4000" b="1" dirty="0">
                <a:solidFill>
                  <a:schemeClr val="bg1"/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5BD08C-37CF-4B0F-ABE3-836C22AE41C4}"/>
                </a:ext>
              </a:extLst>
            </p:cNvPr>
            <p:cNvSpPr txBox="1"/>
            <p:nvPr/>
          </p:nvSpPr>
          <p:spPr>
            <a:xfrm>
              <a:off x="9674140" y="5935779"/>
              <a:ext cx="20024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+mj-lt"/>
                  <a:ea typeface="Liberation Sans" panose="020B0604020202020204" pitchFamily="34" charset="0"/>
                  <a:cs typeface="Segoe UI" panose="020B0502040204020203" pitchFamily="34" charset="0"/>
                </a:rPr>
                <a:t>Monday, Apr 2017</a:t>
              </a:r>
              <a:endParaRPr lang="id-ID" sz="1600" dirty="0">
                <a:solidFill>
                  <a:schemeClr val="bg1"/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8" name="Picture Placeholder 7" descr="A picture containing tree, person, grass, outdoor&#10;&#10;Description automatically generated">
            <a:extLst>
              <a:ext uri="{FF2B5EF4-FFF2-40B4-BE49-F238E27FC236}">
                <a16:creationId xmlns:a16="http://schemas.microsoft.com/office/drawing/2014/main" id="{FF34E75B-6337-4D27-BBFF-DE1E2035D3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r="759"/>
          <a:stretch>
            <a:fillRect/>
          </a:stretch>
        </p:blipFill>
        <p:spPr/>
      </p:pic>
      <p:pic>
        <p:nvPicPr>
          <p:cNvPr id="15" name="Graphic 29">
            <a:extLst>
              <a:ext uri="{FF2B5EF4-FFF2-40B4-BE49-F238E27FC236}">
                <a16:creationId xmlns:a16="http://schemas.microsoft.com/office/drawing/2014/main" id="{DE0FA9FF-DF85-491C-8596-DDD57213A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6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E44836-D277-4C03-99FC-E7ABBB5D47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E848D373-A926-4077-8C70-7BB1B84C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62373-A294-4F2C-BAB6-A63AB554CC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300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070E2-5BC1-4D54-BB82-38F75E8383C1}"/>
              </a:ext>
            </a:extLst>
          </p:cNvPr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20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6CCA3-C431-477B-814B-FA67A210A71C}"/>
              </a:ext>
            </a:extLst>
          </p:cNvPr>
          <p:cNvSpPr txBox="1"/>
          <p:nvPr/>
        </p:nvSpPr>
        <p:spPr>
          <a:xfrm>
            <a:off x="2438217" y="3533763"/>
            <a:ext cx="7315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entury Gothic" panose="020B0502020202020204" pitchFamily="34" charset="0"/>
                <a:ea typeface="Roboto" panose="02000000000000000000" pitchFamily="2" charset="0"/>
                <a:cs typeface="Open Sans" panose="020B0606030504020204" pitchFamily="34" charset="0"/>
              </a:rPr>
              <a:t>QUESTIONS</a:t>
            </a:r>
          </a:p>
        </p:txBody>
      </p:sp>
      <p:pic>
        <p:nvPicPr>
          <p:cNvPr id="9" name="Graphic 8" descr="Badge Question Mark with solid fill">
            <a:extLst>
              <a:ext uri="{FF2B5EF4-FFF2-40B4-BE49-F238E27FC236}">
                <a16:creationId xmlns:a16="http://schemas.microsoft.com/office/drawing/2014/main" id="{DBAD0671-76A8-4B37-B95B-0A6684CF0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863" y="2317060"/>
            <a:ext cx="1256273" cy="1256273"/>
          </a:xfrm>
          <a:prstGeom prst="rect">
            <a:avLst/>
          </a:prstGeom>
        </p:spPr>
      </p:pic>
      <p:pic>
        <p:nvPicPr>
          <p:cNvPr id="10" name="Graphic 29">
            <a:extLst>
              <a:ext uri="{FF2B5EF4-FFF2-40B4-BE49-F238E27FC236}">
                <a16:creationId xmlns:a16="http://schemas.microsoft.com/office/drawing/2014/main" id="{AF4984AF-5498-4B5F-82C6-092D09477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3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3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outdoor, dog, mammal&#10;&#10;Description automatically generated">
            <a:extLst>
              <a:ext uri="{FF2B5EF4-FFF2-40B4-BE49-F238E27FC236}">
                <a16:creationId xmlns:a16="http://schemas.microsoft.com/office/drawing/2014/main" id="{00785668-5728-4480-9864-C6C7302DBB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r="17809"/>
          <a:stretch>
            <a:fillRect/>
          </a:stretch>
        </p:blipFill>
        <p:spPr>
          <a:xfrm>
            <a:off x="5568950" y="0"/>
            <a:ext cx="6623050" cy="6858000"/>
          </a:xfr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0571DF5-006D-47F2-A05F-29B259C14FB9}"/>
              </a:ext>
            </a:extLst>
          </p:cNvPr>
          <p:cNvSpPr/>
          <p:nvPr/>
        </p:nvSpPr>
        <p:spPr>
          <a:xfrm>
            <a:off x="5568605" y="0"/>
            <a:ext cx="6623395" cy="6858000"/>
          </a:xfrm>
          <a:prstGeom prst="rect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100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90AE49D-133D-4ACD-803F-878032F2BFBB}"/>
              </a:ext>
            </a:extLst>
          </p:cNvPr>
          <p:cNvSpPr/>
          <p:nvPr/>
        </p:nvSpPr>
        <p:spPr>
          <a:xfrm>
            <a:off x="849354" y="3275587"/>
            <a:ext cx="3864013" cy="73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C8CF12-23D1-4BC5-A12A-0F4CABC5CA99}"/>
              </a:ext>
            </a:extLst>
          </p:cNvPr>
          <p:cNvGrpSpPr/>
          <p:nvPr/>
        </p:nvGrpSpPr>
        <p:grpSpPr>
          <a:xfrm>
            <a:off x="849354" y="1108557"/>
            <a:ext cx="4446546" cy="1970134"/>
            <a:chOff x="849354" y="1108557"/>
            <a:chExt cx="4446546" cy="197013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1B1F4B6-C144-4DAA-8984-E666686BFB50}"/>
                </a:ext>
              </a:extLst>
            </p:cNvPr>
            <p:cNvSpPr/>
            <p:nvPr/>
          </p:nvSpPr>
          <p:spPr>
            <a:xfrm>
              <a:off x="849354" y="1324365"/>
              <a:ext cx="4446546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tx2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2021</a:t>
              </a:r>
            </a:p>
            <a:p>
              <a:r>
                <a:rPr 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Best Education &amp; Learning Program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B8B0454-12AF-4269-984A-E60D61576EEA}"/>
                </a:ext>
              </a:extLst>
            </p:cNvPr>
            <p:cNvSpPr/>
            <p:nvPr/>
          </p:nvSpPr>
          <p:spPr>
            <a:xfrm>
              <a:off x="849355" y="1108557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D4D44D-F796-4512-81FB-2FAAC97DFF75}"/>
              </a:ext>
            </a:extLst>
          </p:cNvPr>
          <p:cNvGrpSpPr/>
          <p:nvPr/>
        </p:nvGrpSpPr>
        <p:grpSpPr>
          <a:xfrm>
            <a:off x="868840" y="4660924"/>
            <a:ext cx="2142809" cy="1288895"/>
            <a:chOff x="868840" y="4660924"/>
            <a:chExt cx="2142809" cy="128889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D36216E-848C-455D-9129-FE36C9C2C7DF}"/>
                </a:ext>
              </a:extLst>
            </p:cNvPr>
            <p:cNvSpPr/>
            <p:nvPr/>
          </p:nvSpPr>
          <p:spPr>
            <a:xfrm>
              <a:off x="881540" y="4992313"/>
              <a:ext cx="2130109" cy="957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quis nostrud exerci tation ullamcorper suscipit lobortis nisl ut aliquip ex ea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A96C888-02C7-47D1-B0D7-69DAC01ED513}"/>
                </a:ext>
              </a:extLst>
            </p:cNvPr>
            <p:cNvSpPr/>
            <p:nvPr/>
          </p:nvSpPr>
          <p:spPr>
            <a:xfrm>
              <a:off x="868840" y="4660924"/>
              <a:ext cx="182067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Feature 1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8F06FF-8234-48F6-ACE3-89183677F134}"/>
              </a:ext>
            </a:extLst>
          </p:cNvPr>
          <p:cNvGrpSpPr/>
          <p:nvPr/>
        </p:nvGrpSpPr>
        <p:grpSpPr>
          <a:xfrm>
            <a:off x="3174497" y="4660924"/>
            <a:ext cx="1820672" cy="1072874"/>
            <a:chOff x="3174497" y="4660924"/>
            <a:chExt cx="1820672" cy="107287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47E3180-E7E4-4F24-8F98-AA7B76BD8377}"/>
                </a:ext>
              </a:extLst>
            </p:cNvPr>
            <p:cNvSpPr/>
            <p:nvPr/>
          </p:nvSpPr>
          <p:spPr>
            <a:xfrm>
              <a:off x="3187199" y="4992313"/>
              <a:ext cx="1807970" cy="741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quis nostrud exerci tation ullamcorper suscipit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88AA1EE-485B-4504-B337-51704F713F4D}"/>
                </a:ext>
              </a:extLst>
            </p:cNvPr>
            <p:cNvSpPr/>
            <p:nvPr/>
          </p:nvSpPr>
          <p:spPr>
            <a:xfrm>
              <a:off x="3174497" y="4660924"/>
              <a:ext cx="182067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Feature 2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AA77858-CF48-4D59-ACFC-4F899C9767E0}"/>
              </a:ext>
            </a:extLst>
          </p:cNvPr>
          <p:cNvGrpSpPr/>
          <p:nvPr/>
        </p:nvGrpSpPr>
        <p:grpSpPr>
          <a:xfrm>
            <a:off x="3251621" y="4254315"/>
            <a:ext cx="229288" cy="333406"/>
            <a:chOff x="10146488" y="3506000"/>
            <a:chExt cx="319880" cy="46513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4" name="AutoShape 30">
              <a:extLst>
                <a:ext uri="{FF2B5EF4-FFF2-40B4-BE49-F238E27FC236}">
                  <a16:creationId xmlns:a16="http://schemas.microsoft.com/office/drawing/2014/main" id="{B3D167DF-0A41-4592-AF08-A260006CB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6488" y="3506000"/>
              <a:ext cx="319880" cy="465139"/>
            </a:xfrm>
            <a:custGeom>
              <a:avLst/>
              <a:gdLst>
                <a:gd name="T0" fmla="*/ 10383 w 20767"/>
                <a:gd name="T1" fmla="*/ 10800 h 21600"/>
                <a:gd name="T2" fmla="*/ 10383 w 20767"/>
                <a:gd name="T3" fmla="*/ 10800 h 21600"/>
                <a:gd name="T4" fmla="*/ 10383 w 20767"/>
                <a:gd name="T5" fmla="*/ 10800 h 21600"/>
                <a:gd name="T6" fmla="*/ 10383 w 20767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767" h="21600">
                  <a:moveTo>
                    <a:pt x="18566" y="16551"/>
                  </a:moveTo>
                  <a:cubicBezTo>
                    <a:pt x="17960" y="18284"/>
                    <a:pt x="17274" y="20249"/>
                    <a:pt x="9436" y="20249"/>
                  </a:cubicBezTo>
                  <a:cubicBezTo>
                    <a:pt x="4711" y="20249"/>
                    <a:pt x="1888" y="17809"/>
                    <a:pt x="1888" y="15451"/>
                  </a:cubicBezTo>
                  <a:cubicBezTo>
                    <a:pt x="1888" y="13645"/>
                    <a:pt x="2349" y="12161"/>
                    <a:pt x="2835" y="10591"/>
                  </a:cubicBezTo>
                  <a:cubicBezTo>
                    <a:pt x="3454" y="8600"/>
                    <a:pt x="4088" y="6563"/>
                    <a:pt x="3813" y="3868"/>
                  </a:cubicBezTo>
                  <a:cubicBezTo>
                    <a:pt x="6723" y="6750"/>
                    <a:pt x="7759" y="10567"/>
                    <a:pt x="7759" y="10567"/>
                  </a:cubicBezTo>
                  <a:cubicBezTo>
                    <a:pt x="7759" y="10567"/>
                    <a:pt x="10468" y="7846"/>
                    <a:pt x="11196" y="6582"/>
                  </a:cubicBezTo>
                  <a:cubicBezTo>
                    <a:pt x="11755" y="7395"/>
                    <a:pt x="12267" y="10124"/>
                    <a:pt x="12267" y="12825"/>
                  </a:cubicBezTo>
                  <a:cubicBezTo>
                    <a:pt x="12267" y="12825"/>
                    <a:pt x="14773" y="11347"/>
                    <a:pt x="16653" y="9127"/>
                  </a:cubicBezTo>
                  <a:cubicBezTo>
                    <a:pt x="18632" y="11666"/>
                    <a:pt x="19346" y="14320"/>
                    <a:pt x="18566" y="16551"/>
                  </a:cubicBezTo>
                  <a:moveTo>
                    <a:pt x="16041" y="6075"/>
                  </a:moveTo>
                  <a:cubicBezTo>
                    <a:pt x="15982" y="7879"/>
                    <a:pt x="14088" y="9404"/>
                    <a:pt x="14088" y="9404"/>
                  </a:cubicBezTo>
                  <a:cubicBezTo>
                    <a:pt x="14088" y="6046"/>
                    <a:pt x="10380" y="3375"/>
                    <a:pt x="10380" y="3375"/>
                  </a:cubicBezTo>
                  <a:cubicBezTo>
                    <a:pt x="10380" y="3375"/>
                    <a:pt x="10330" y="5373"/>
                    <a:pt x="8452" y="7389"/>
                  </a:cubicBezTo>
                  <a:cubicBezTo>
                    <a:pt x="6574" y="2686"/>
                    <a:pt x="938" y="0"/>
                    <a:pt x="938" y="0"/>
                  </a:cubicBezTo>
                  <a:cubicBezTo>
                    <a:pt x="3756" y="7389"/>
                    <a:pt x="0" y="10076"/>
                    <a:pt x="0" y="15451"/>
                  </a:cubicBezTo>
                  <a:cubicBezTo>
                    <a:pt x="0" y="18604"/>
                    <a:pt x="3730" y="21599"/>
                    <a:pt x="9436" y="21599"/>
                  </a:cubicBezTo>
                  <a:cubicBezTo>
                    <a:pt x="17888" y="21599"/>
                    <a:pt x="19523" y="19379"/>
                    <a:pt x="20396" y="16878"/>
                  </a:cubicBezTo>
                  <a:cubicBezTo>
                    <a:pt x="21599" y="13436"/>
                    <a:pt x="19797" y="9432"/>
                    <a:pt x="16041" y="607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  <p:sp>
          <p:nvSpPr>
            <p:cNvPr id="65" name="AutoShape 31">
              <a:extLst>
                <a:ext uri="{FF2B5EF4-FFF2-40B4-BE49-F238E27FC236}">
                  <a16:creationId xmlns:a16="http://schemas.microsoft.com/office/drawing/2014/main" id="{AC1EBDF5-E7A8-496E-ABDF-4354212B9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5244" y="3709195"/>
              <a:ext cx="205581" cy="166688"/>
            </a:xfrm>
            <a:custGeom>
              <a:avLst/>
              <a:gdLst>
                <a:gd name="T0" fmla="*/ 10641 w 21282"/>
                <a:gd name="T1" fmla="*/ 10800 h 21600"/>
                <a:gd name="T2" fmla="*/ 10641 w 21282"/>
                <a:gd name="T3" fmla="*/ 10800 h 21600"/>
                <a:gd name="T4" fmla="*/ 10641 w 21282"/>
                <a:gd name="T5" fmla="*/ 10800 h 21600"/>
                <a:gd name="T6" fmla="*/ 10641 w 21282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82" h="21600">
                  <a:moveTo>
                    <a:pt x="20698" y="5891"/>
                  </a:moveTo>
                  <a:lnTo>
                    <a:pt x="19424" y="7749"/>
                  </a:lnTo>
                  <a:cubicBezTo>
                    <a:pt x="17846" y="10064"/>
                    <a:pt x="16352" y="12259"/>
                    <a:pt x="12365" y="14784"/>
                  </a:cubicBezTo>
                  <a:cubicBezTo>
                    <a:pt x="11794" y="12631"/>
                    <a:pt x="11275" y="10259"/>
                    <a:pt x="11275" y="6631"/>
                  </a:cubicBezTo>
                  <a:lnTo>
                    <a:pt x="11275" y="3408"/>
                  </a:lnTo>
                  <a:lnTo>
                    <a:pt x="9000" y="7893"/>
                  </a:lnTo>
                  <a:cubicBezTo>
                    <a:pt x="8233" y="9421"/>
                    <a:pt x="7598" y="10690"/>
                    <a:pt x="6649" y="12373"/>
                  </a:cubicBezTo>
                  <a:cubicBezTo>
                    <a:pt x="5211" y="8296"/>
                    <a:pt x="4195" y="5281"/>
                    <a:pt x="3422" y="2545"/>
                  </a:cubicBezTo>
                  <a:lnTo>
                    <a:pt x="2705" y="0"/>
                  </a:lnTo>
                  <a:lnTo>
                    <a:pt x="1926" y="2847"/>
                  </a:lnTo>
                  <a:cubicBezTo>
                    <a:pt x="936" y="6469"/>
                    <a:pt x="0" y="9891"/>
                    <a:pt x="0" y="18771"/>
                  </a:cubicBezTo>
                  <a:cubicBezTo>
                    <a:pt x="0" y="19292"/>
                    <a:pt x="333" y="19714"/>
                    <a:pt x="749" y="19714"/>
                  </a:cubicBezTo>
                  <a:cubicBezTo>
                    <a:pt x="1162" y="19714"/>
                    <a:pt x="1499" y="19292"/>
                    <a:pt x="1499" y="18771"/>
                  </a:cubicBezTo>
                  <a:cubicBezTo>
                    <a:pt x="1499" y="11964"/>
                    <a:pt x="2037" y="8594"/>
                    <a:pt x="2758" y="5681"/>
                  </a:cubicBezTo>
                  <a:cubicBezTo>
                    <a:pt x="3537" y="8174"/>
                    <a:pt x="4520" y="11009"/>
                    <a:pt x="5812" y="14638"/>
                  </a:cubicBezTo>
                  <a:lnTo>
                    <a:pt x="6339" y="16117"/>
                  </a:lnTo>
                  <a:lnTo>
                    <a:pt x="7100" y="14811"/>
                  </a:lnTo>
                  <a:cubicBezTo>
                    <a:pt x="8344" y="12681"/>
                    <a:pt x="9085" y="11248"/>
                    <a:pt x="9896" y="9638"/>
                  </a:cubicBezTo>
                  <a:cubicBezTo>
                    <a:pt x="10133" y="12428"/>
                    <a:pt x="10681" y="14428"/>
                    <a:pt x="11223" y="16408"/>
                  </a:cubicBezTo>
                  <a:lnTo>
                    <a:pt x="11495" y="17404"/>
                  </a:lnTo>
                  <a:lnTo>
                    <a:pt x="12253" y="16953"/>
                  </a:lnTo>
                  <a:cubicBezTo>
                    <a:pt x="16306" y="14531"/>
                    <a:pt x="18203" y="12327"/>
                    <a:pt x="19708" y="10211"/>
                  </a:cubicBezTo>
                  <a:cubicBezTo>
                    <a:pt x="19942" y="13727"/>
                    <a:pt x="19573" y="17574"/>
                    <a:pt x="18698" y="20305"/>
                  </a:cubicBezTo>
                  <a:cubicBezTo>
                    <a:pt x="18543" y="20787"/>
                    <a:pt x="18730" y="21336"/>
                    <a:pt x="19114" y="21531"/>
                  </a:cubicBezTo>
                  <a:cubicBezTo>
                    <a:pt x="19204" y="21577"/>
                    <a:pt x="19301" y="21599"/>
                    <a:pt x="19395" y="21599"/>
                  </a:cubicBezTo>
                  <a:cubicBezTo>
                    <a:pt x="19690" y="21599"/>
                    <a:pt x="19972" y="21377"/>
                    <a:pt x="20089" y="21008"/>
                  </a:cubicBezTo>
                  <a:cubicBezTo>
                    <a:pt x="21251" y="17380"/>
                    <a:pt x="21600" y="12213"/>
                    <a:pt x="20976" y="7841"/>
                  </a:cubicBezTo>
                  <a:cubicBezTo>
                    <a:pt x="20976" y="7841"/>
                    <a:pt x="20698" y="5891"/>
                    <a:pt x="20698" y="589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E7C0BAA-4B06-4AD9-95E9-DBCCE263B67B}"/>
              </a:ext>
            </a:extLst>
          </p:cNvPr>
          <p:cNvGrpSpPr/>
          <p:nvPr/>
        </p:nvGrpSpPr>
        <p:grpSpPr>
          <a:xfrm>
            <a:off x="1018323" y="4280772"/>
            <a:ext cx="333406" cy="280494"/>
            <a:chOff x="5356342" y="3093565"/>
            <a:chExt cx="465138" cy="39131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7" name="AutoShape 120">
              <a:extLst>
                <a:ext uri="{FF2B5EF4-FFF2-40B4-BE49-F238E27FC236}">
                  <a16:creationId xmlns:a16="http://schemas.microsoft.com/office/drawing/2014/main" id="{69A97739-0A59-4FFC-9A2B-FAA152A89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  <p:sp>
          <p:nvSpPr>
            <p:cNvPr id="68" name="AutoShape 121">
              <a:extLst>
                <a:ext uri="{FF2B5EF4-FFF2-40B4-BE49-F238E27FC236}">
                  <a16:creationId xmlns:a16="http://schemas.microsoft.com/office/drawing/2014/main" id="{583904C4-48DC-44D5-BA4B-BEF50DCBF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0967" y="3253109"/>
              <a:ext cx="65087" cy="650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  <p:sp>
          <p:nvSpPr>
            <p:cNvPr id="69" name="AutoShape 122">
              <a:extLst>
                <a:ext uri="{FF2B5EF4-FFF2-40B4-BE49-F238E27FC236}">
                  <a16:creationId xmlns:a16="http://schemas.microsoft.com/office/drawing/2014/main" id="{AB68B233-CF38-4500-A76D-4F2772212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2E63A-A129-44E5-B883-0D86B1A9322C}"/>
              </a:ext>
            </a:extLst>
          </p:cNvPr>
          <p:cNvSpPr/>
          <p:nvPr/>
        </p:nvSpPr>
        <p:spPr>
          <a:xfrm rot="5400000">
            <a:off x="8058511" y="1584683"/>
            <a:ext cx="1538883" cy="5774041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88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Best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0CCA82-9CB0-4F99-8A8A-084DC60D2720}"/>
              </a:ext>
            </a:extLst>
          </p:cNvPr>
          <p:cNvSpPr/>
          <p:nvPr/>
        </p:nvSpPr>
        <p:spPr>
          <a:xfrm rot="5400000">
            <a:off x="8417238" y="2571005"/>
            <a:ext cx="1538883" cy="6086839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88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Education</a:t>
            </a:r>
          </a:p>
        </p:txBody>
      </p:sp>
      <p:pic>
        <p:nvPicPr>
          <p:cNvPr id="23" name="Graphic 29">
            <a:extLst>
              <a:ext uri="{FF2B5EF4-FFF2-40B4-BE49-F238E27FC236}">
                <a16:creationId xmlns:a16="http://schemas.microsoft.com/office/drawing/2014/main" id="{988E9DF6-435A-4455-9D99-87931DB16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8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49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 person with a flower in the hair&#10;&#10;Description automatically generated with low confidence">
            <a:extLst>
              <a:ext uri="{FF2B5EF4-FFF2-40B4-BE49-F238E27FC236}">
                <a16:creationId xmlns:a16="http://schemas.microsoft.com/office/drawing/2014/main" id="{59809A28-F3AF-47CB-B937-5B7BCCE81E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r="25618"/>
          <a:stretch>
            <a:fillRect/>
          </a:stretch>
        </p:blipFill>
        <p:spPr>
          <a:xfrm>
            <a:off x="0" y="0"/>
            <a:ext cx="5908675" cy="6858000"/>
          </a:xfr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CD2EBD2-AB3D-4081-8B85-63E4BB4C2212}"/>
              </a:ext>
            </a:extLst>
          </p:cNvPr>
          <p:cNvSpPr/>
          <p:nvPr/>
        </p:nvSpPr>
        <p:spPr>
          <a:xfrm>
            <a:off x="0" y="0"/>
            <a:ext cx="5937735" cy="6858000"/>
          </a:xfrm>
          <a:prstGeom prst="rect">
            <a:avLst/>
          </a:prstGeom>
          <a:gradFill>
            <a:gsLst>
              <a:gs pos="0">
                <a:schemeClr val="accent1">
                  <a:alpha val="33000"/>
                </a:schemeClr>
              </a:gs>
              <a:gs pos="89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39953-6892-40F6-9DEB-68174CB17242}"/>
              </a:ext>
            </a:extLst>
          </p:cNvPr>
          <p:cNvSpPr/>
          <p:nvPr/>
        </p:nvSpPr>
        <p:spPr>
          <a:xfrm>
            <a:off x="6292365" y="2396840"/>
            <a:ext cx="3864013" cy="736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52A1AF-9F77-4FDB-82DD-F1B761B71CF0}"/>
              </a:ext>
            </a:extLst>
          </p:cNvPr>
          <p:cNvGrpSpPr/>
          <p:nvPr/>
        </p:nvGrpSpPr>
        <p:grpSpPr>
          <a:xfrm>
            <a:off x="6292367" y="493085"/>
            <a:ext cx="5281190" cy="1902566"/>
            <a:chOff x="6292366" y="704428"/>
            <a:chExt cx="4724165" cy="19025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47DC1F-CDE6-435F-B021-EC750D06B22E}"/>
                </a:ext>
              </a:extLst>
            </p:cNvPr>
            <p:cNvSpPr/>
            <p:nvPr/>
          </p:nvSpPr>
          <p:spPr>
            <a:xfrm>
              <a:off x="6292366" y="975778"/>
              <a:ext cx="472416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" panose="02000000000000000000" pitchFamily="2" charset="0"/>
                </a:rPr>
                <a:t>We Make</a:t>
              </a:r>
              <a:endPara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" panose="02000000000000000000" pitchFamily="2" charset="0"/>
              </a:endParaRPr>
            </a:p>
            <a:p>
              <a:r>
                <a:rPr lang="en-US" sz="3600" b="1" dirty="0">
                  <a:gradFill>
                    <a:gsLst>
                      <a:gs pos="0">
                        <a:schemeClr val="accent1"/>
                      </a:gs>
                      <a:gs pos="85000">
                        <a:schemeClr val="tx2"/>
                      </a:gs>
                    </a:gsLst>
                    <a:path path="circle">
                      <a:fillToRect l="100000" t="100000"/>
                    </a:path>
                  </a:gradFill>
                  <a:latin typeface="+mj-lt"/>
                  <a:ea typeface="Roboto" panose="02000000000000000000" pitchFamily="2" charset="0"/>
                </a:rPr>
                <a:t>Modern &amp; Smart System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B05BB3-3CE7-4E73-9D9E-2F1B70FBBD24}"/>
                </a:ext>
              </a:extLst>
            </p:cNvPr>
            <p:cNvSpPr/>
            <p:nvPr/>
          </p:nvSpPr>
          <p:spPr>
            <a:xfrm>
              <a:off x="6330466" y="704428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CF924C-0A19-46EF-B45E-F3E446DB4F74}"/>
              </a:ext>
            </a:extLst>
          </p:cNvPr>
          <p:cNvGrpSpPr/>
          <p:nvPr/>
        </p:nvGrpSpPr>
        <p:grpSpPr>
          <a:xfrm>
            <a:off x="6378291" y="3505200"/>
            <a:ext cx="2454074" cy="2551938"/>
            <a:chOff x="6181926" y="3848862"/>
            <a:chExt cx="2454074" cy="2551938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146552-F533-4AAE-8493-DDBF7F214B52}"/>
                </a:ext>
              </a:extLst>
            </p:cNvPr>
            <p:cNvSpPr/>
            <p:nvPr/>
          </p:nvSpPr>
          <p:spPr>
            <a:xfrm>
              <a:off x="6181926" y="3848862"/>
              <a:ext cx="2454074" cy="2551938"/>
            </a:xfrm>
            <a:prstGeom prst="roundRect">
              <a:avLst>
                <a:gd name="adj" fmla="val 28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3000000" scaled="0"/>
            </a:gradFill>
            <a:ln>
              <a:noFill/>
            </a:ln>
            <a:effectLst>
              <a:outerShdw blurRad="609600" dist="38100" dir="5400000" algn="t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BEAF62-EFA4-43EF-A0A0-70357CF5E5BB}"/>
                </a:ext>
              </a:extLst>
            </p:cNvPr>
            <p:cNvSpPr/>
            <p:nvPr/>
          </p:nvSpPr>
          <p:spPr>
            <a:xfrm>
              <a:off x="6432109" y="4979628"/>
              <a:ext cx="2039276" cy="9630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</a:t>
              </a:r>
              <a:r>
                <a:rPr lang="en-US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id-ID" sz="1200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D425C2-BB49-4F09-A7E3-8E1938E9B9EF}"/>
                </a:ext>
              </a:extLst>
            </p:cNvPr>
            <p:cNvSpPr/>
            <p:nvPr/>
          </p:nvSpPr>
          <p:spPr>
            <a:xfrm>
              <a:off x="6432111" y="4622839"/>
              <a:ext cx="182067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b="1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  <a:cs typeface="Calibri"/>
                </a:rPr>
                <a:t>Feature 1</a:t>
              </a:r>
              <a:endPara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19A6FA-355F-437C-A7E6-49927A7BB351}"/>
                </a:ext>
              </a:extLst>
            </p:cNvPr>
            <p:cNvGrpSpPr/>
            <p:nvPr/>
          </p:nvGrpSpPr>
          <p:grpSpPr>
            <a:xfrm>
              <a:off x="6543186" y="4217287"/>
              <a:ext cx="333406" cy="280494"/>
              <a:chOff x="5356342" y="3093565"/>
              <a:chExt cx="465138" cy="391319"/>
            </a:xfrm>
            <a:solidFill>
              <a:schemeClr val="bg1"/>
            </a:solidFill>
          </p:grpSpPr>
          <p:sp>
            <p:nvSpPr>
              <p:cNvPr id="13" name="AutoShape 120">
                <a:extLst>
                  <a:ext uri="{FF2B5EF4-FFF2-40B4-BE49-F238E27FC236}">
                    <a16:creationId xmlns:a16="http://schemas.microsoft.com/office/drawing/2014/main" id="{E4AA6332-3CF1-4E5B-90D1-D6F2F9B36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3023" y="319516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14" name="AutoShape 121">
                <a:extLst>
                  <a:ext uri="{FF2B5EF4-FFF2-40B4-BE49-F238E27FC236}">
                    <a16:creationId xmlns:a16="http://schemas.microsoft.com/office/drawing/2014/main" id="{3331F9D6-D06D-4779-B575-6F06F6CAA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0967" y="325310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15" name="AutoShape 122">
                <a:extLst>
                  <a:ext uri="{FF2B5EF4-FFF2-40B4-BE49-F238E27FC236}">
                    <a16:creationId xmlns:a16="http://schemas.microsoft.com/office/drawing/2014/main" id="{F89FCF2F-622F-419E-A9CA-B6584F5C4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6342" y="309356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CE555B-A0C9-48D5-B2DB-A27EED7E4DCE}"/>
              </a:ext>
            </a:extLst>
          </p:cNvPr>
          <p:cNvGrpSpPr/>
          <p:nvPr/>
        </p:nvGrpSpPr>
        <p:grpSpPr>
          <a:xfrm>
            <a:off x="9119481" y="3505200"/>
            <a:ext cx="2454074" cy="2551938"/>
            <a:chOff x="9119481" y="3505200"/>
            <a:chExt cx="2454074" cy="255193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6043B51-C68E-447D-99F8-5848963814F6}"/>
                </a:ext>
              </a:extLst>
            </p:cNvPr>
            <p:cNvSpPr/>
            <p:nvPr/>
          </p:nvSpPr>
          <p:spPr>
            <a:xfrm>
              <a:off x="9119481" y="3505200"/>
              <a:ext cx="2454074" cy="2551938"/>
            </a:xfrm>
            <a:prstGeom prst="roundRect">
              <a:avLst>
                <a:gd name="adj" fmla="val 2800"/>
              </a:avLst>
            </a:prstGeom>
            <a:solidFill>
              <a:schemeClr val="bg1"/>
            </a:solidFill>
            <a:ln>
              <a:noFill/>
            </a:ln>
            <a:effectLst>
              <a:outerShdw blurRad="546100" dist="88900" dir="5400000" sx="99000" sy="99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EA2165-FCC4-482C-A1D0-2D1B2ABBCEE8}"/>
                </a:ext>
              </a:extLst>
            </p:cNvPr>
            <p:cNvSpPr/>
            <p:nvPr/>
          </p:nvSpPr>
          <p:spPr>
            <a:xfrm>
              <a:off x="9369664" y="4635966"/>
              <a:ext cx="1993661" cy="1179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71B1BB2-B2B5-4654-996F-0CE0F9E71FDB}"/>
                </a:ext>
              </a:extLst>
            </p:cNvPr>
            <p:cNvSpPr/>
            <p:nvPr/>
          </p:nvSpPr>
          <p:spPr>
            <a:xfrm>
              <a:off x="9369666" y="4279177"/>
              <a:ext cx="1820672" cy="3681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600" b="1" dirty="0">
                  <a:gradFill flip="none" rotWithShape="1">
                    <a:gsLst>
                      <a:gs pos="34000">
                        <a:schemeClr val="accent2"/>
                      </a:gs>
                      <a:gs pos="100000">
                        <a:schemeClr val="accent1"/>
                      </a:gs>
                    </a:gsLst>
                    <a:lin ang="8100000" scaled="1"/>
                    <a:tileRect/>
                  </a:gradFill>
                  <a:latin typeface="+mj-lt"/>
                  <a:ea typeface="Roboto" panose="02000000000000000000" pitchFamily="2" charset="0"/>
                  <a:cs typeface="Calibri"/>
                </a:rPr>
                <a:t>Feature </a:t>
              </a:r>
              <a:r>
                <a:rPr lang="en-US" sz="1600" b="1" dirty="0">
                  <a:gradFill flip="none" rotWithShape="1">
                    <a:gsLst>
                      <a:gs pos="34000">
                        <a:schemeClr val="accent2"/>
                      </a:gs>
                      <a:gs pos="100000">
                        <a:schemeClr val="accent1"/>
                      </a:gs>
                    </a:gsLst>
                    <a:lin ang="8100000" scaled="1"/>
                    <a:tileRect/>
                  </a:gradFill>
                  <a:latin typeface="+mj-lt"/>
                  <a:ea typeface="Roboto" panose="02000000000000000000" pitchFamily="2" charset="0"/>
                  <a:cs typeface="Calibri"/>
                </a:rPr>
                <a:t>2</a:t>
              </a:r>
              <a:endParaRPr lang="en-US" sz="1400" dirty="0">
                <a:gradFill flip="none" rotWithShape="1">
                  <a:gsLst>
                    <a:gs pos="34000">
                      <a:schemeClr val="accent2"/>
                    </a:gs>
                    <a:gs pos="100000">
                      <a:schemeClr val="accent1"/>
                    </a:gs>
                  </a:gsLst>
                  <a:lin ang="8100000" scaled="1"/>
                  <a:tileRect/>
                </a:gra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2B4C33-461E-46D6-AAA1-15BE0F3D3BF1}"/>
                </a:ext>
              </a:extLst>
            </p:cNvPr>
            <p:cNvGrpSpPr/>
            <p:nvPr/>
          </p:nvGrpSpPr>
          <p:grpSpPr>
            <a:xfrm>
              <a:off x="9480741" y="3873625"/>
              <a:ext cx="229288" cy="333406"/>
              <a:chOff x="10146507" y="3505994"/>
              <a:chExt cx="319881" cy="465138"/>
            </a:xfrm>
            <a:solidFill>
              <a:schemeClr val="bg1"/>
            </a:solidFill>
          </p:grpSpPr>
          <p:sp>
            <p:nvSpPr>
              <p:cNvPr id="16" name="AutoShape 30">
                <a:extLst>
                  <a:ext uri="{FF2B5EF4-FFF2-40B4-BE49-F238E27FC236}">
                    <a16:creationId xmlns:a16="http://schemas.microsoft.com/office/drawing/2014/main" id="{FDDEA07D-FA9A-4D31-8446-FB46B54E7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17" name="AutoShape 31">
                <a:extLst>
                  <a:ext uri="{FF2B5EF4-FFF2-40B4-BE49-F238E27FC236}">
                    <a16:creationId xmlns:a16="http://schemas.microsoft.com/office/drawing/2014/main" id="{80750DE8-469D-4B80-ADA4-B3621F877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AF931A7-A665-4EEF-9AA4-F10DFC54E57D}"/>
              </a:ext>
            </a:extLst>
          </p:cNvPr>
          <p:cNvSpPr/>
          <p:nvPr/>
        </p:nvSpPr>
        <p:spPr>
          <a:xfrm rot="5400000">
            <a:off x="2760256" y="1743762"/>
            <a:ext cx="1107996" cy="5821194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60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Smart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9B1A8A-20D9-4D58-81D6-0720E5D03C8B}"/>
              </a:ext>
            </a:extLst>
          </p:cNvPr>
          <p:cNvSpPr/>
          <p:nvPr/>
        </p:nvSpPr>
        <p:spPr>
          <a:xfrm rot="5400000">
            <a:off x="3428324" y="3169139"/>
            <a:ext cx="1107996" cy="4620085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60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System</a:t>
            </a:r>
          </a:p>
        </p:txBody>
      </p:sp>
      <p:sp>
        <p:nvSpPr>
          <p:cNvPr id="30" name="Freeform 62">
            <a:extLst>
              <a:ext uri="{FF2B5EF4-FFF2-40B4-BE49-F238E27FC236}">
                <a16:creationId xmlns:a16="http://schemas.microsoft.com/office/drawing/2014/main" id="{04C811D8-C9E3-47F3-AFFA-87CD2A3B1389}"/>
              </a:ext>
            </a:extLst>
          </p:cNvPr>
          <p:cNvSpPr>
            <a:spLocks noEditPoints="1"/>
          </p:cNvSpPr>
          <p:nvPr/>
        </p:nvSpPr>
        <p:spPr bwMode="auto">
          <a:xfrm>
            <a:off x="373526" y="6434970"/>
            <a:ext cx="121482" cy="119439"/>
          </a:xfrm>
          <a:custGeom>
            <a:avLst/>
            <a:gdLst>
              <a:gd name="T0" fmla="*/ 92739 w 55"/>
              <a:gd name="T1" fmla="*/ 185737 h 54"/>
              <a:gd name="T2" fmla="*/ 0 w 55"/>
              <a:gd name="T3" fmla="*/ 92869 h 54"/>
              <a:gd name="T4" fmla="*/ 92739 w 55"/>
              <a:gd name="T5" fmla="*/ 0 h 54"/>
              <a:gd name="T6" fmla="*/ 188913 w 55"/>
              <a:gd name="T7" fmla="*/ 92869 h 54"/>
              <a:gd name="T8" fmla="*/ 92739 w 55"/>
              <a:gd name="T9" fmla="*/ 185737 h 54"/>
              <a:gd name="T10" fmla="*/ 13739 w 55"/>
              <a:gd name="T11" fmla="*/ 92869 h 54"/>
              <a:gd name="T12" fmla="*/ 92739 w 55"/>
              <a:gd name="T13" fmla="*/ 171979 h 54"/>
              <a:gd name="T14" fmla="*/ 171739 w 55"/>
              <a:gd name="T15" fmla="*/ 92869 h 54"/>
              <a:gd name="T16" fmla="*/ 92739 w 55"/>
              <a:gd name="T17" fmla="*/ 13758 h 54"/>
              <a:gd name="T18" fmla="*/ 13739 w 55"/>
              <a:gd name="T19" fmla="*/ 92869 h 54"/>
              <a:gd name="T20" fmla="*/ 140826 w 55"/>
              <a:gd name="T21" fmla="*/ 127264 h 54"/>
              <a:gd name="T22" fmla="*/ 96174 w 55"/>
              <a:gd name="T23" fmla="*/ 151341 h 54"/>
              <a:gd name="T24" fmla="*/ 37783 w 55"/>
              <a:gd name="T25" fmla="*/ 92869 h 54"/>
              <a:gd name="T26" fmla="*/ 96174 w 55"/>
              <a:gd name="T27" fmla="*/ 34396 h 54"/>
              <a:gd name="T28" fmla="*/ 137391 w 55"/>
              <a:gd name="T29" fmla="*/ 58473 h 54"/>
              <a:gd name="T30" fmla="*/ 137391 w 55"/>
              <a:gd name="T31" fmla="*/ 72231 h 54"/>
              <a:gd name="T32" fmla="*/ 137391 w 55"/>
              <a:gd name="T33" fmla="*/ 72231 h 54"/>
              <a:gd name="T34" fmla="*/ 123652 w 55"/>
              <a:gd name="T35" fmla="*/ 72231 h 54"/>
              <a:gd name="T36" fmla="*/ 120217 w 55"/>
              <a:gd name="T37" fmla="*/ 72231 h 54"/>
              <a:gd name="T38" fmla="*/ 120217 w 55"/>
              <a:gd name="T39" fmla="*/ 61912 h 54"/>
              <a:gd name="T40" fmla="*/ 96174 w 55"/>
              <a:gd name="T41" fmla="*/ 51594 h 54"/>
              <a:gd name="T42" fmla="*/ 54957 w 55"/>
              <a:gd name="T43" fmla="*/ 92869 h 54"/>
              <a:gd name="T44" fmla="*/ 96174 w 55"/>
              <a:gd name="T45" fmla="*/ 134143 h 54"/>
              <a:gd name="T46" fmla="*/ 120217 w 55"/>
              <a:gd name="T47" fmla="*/ 123825 h 54"/>
              <a:gd name="T48" fmla="*/ 120217 w 55"/>
              <a:gd name="T49" fmla="*/ 113506 h 54"/>
              <a:gd name="T50" fmla="*/ 123652 w 55"/>
              <a:gd name="T51" fmla="*/ 113506 h 54"/>
              <a:gd name="T52" fmla="*/ 137391 w 55"/>
              <a:gd name="T53" fmla="*/ 113506 h 54"/>
              <a:gd name="T54" fmla="*/ 140826 w 55"/>
              <a:gd name="T55" fmla="*/ 113506 h 54"/>
              <a:gd name="T56" fmla="*/ 140826 w 55"/>
              <a:gd name="T57" fmla="*/ 127264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5" h="54">
                <a:moveTo>
                  <a:pt x="27" y="54"/>
                </a:moveTo>
                <a:cubicBezTo>
                  <a:pt x="12" y="54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4"/>
                  <a:pt x="27" y="54"/>
                </a:cubicBezTo>
                <a:close/>
                <a:moveTo>
                  <a:pt x="4" y="27"/>
                </a:moveTo>
                <a:cubicBezTo>
                  <a:pt x="4" y="40"/>
                  <a:pt x="15" y="50"/>
                  <a:pt x="27" y="50"/>
                </a:cubicBezTo>
                <a:cubicBezTo>
                  <a:pt x="40" y="50"/>
                  <a:pt x="50" y="40"/>
                  <a:pt x="50" y="27"/>
                </a:cubicBezTo>
                <a:cubicBezTo>
                  <a:pt x="50" y="14"/>
                  <a:pt x="40" y="4"/>
                  <a:pt x="27" y="4"/>
                </a:cubicBezTo>
                <a:cubicBezTo>
                  <a:pt x="15" y="4"/>
                  <a:pt x="4" y="14"/>
                  <a:pt x="4" y="27"/>
                </a:cubicBezTo>
                <a:close/>
                <a:moveTo>
                  <a:pt x="41" y="37"/>
                </a:moveTo>
                <a:cubicBezTo>
                  <a:pt x="41" y="42"/>
                  <a:pt x="33" y="44"/>
                  <a:pt x="28" y="44"/>
                </a:cubicBezTo>
                <a:cubicBezTo>
                  <a:pt x="18" y="44"/>
                  <a:pt x="11" y="37"/>
                  <a:pt x="11" y="27"/>
                </a:cubicBezTo>
                <a:cubicBezTo>
                  <a:pt x="11" y="17"/>
                  <a:pt x="18" y="10"/>
                  <a:pt x="28" y="10"/>
                </a:cubicBezTo>
                <a:cubicBezTo>
                  <a:pt x="31" y="10"/>
                  <a:pt x="40" y="11"/>
                  <a:pt x="40" y="17"/>
                </a:cubicBezTo>
                <a:cubicBezTo>
                  <a:pt x="40" y="21"/>
                  <a:pt x="40" y="21"/>
                  <a:pt x="40" y="21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21"/>
                  <a:pt x="36" y="21"/>
                  <a:pt x="36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6"/>
                  <a:pt x="31" y="15"/>
                  <a:pt x="28" y="15"/>
                </a:cubicBezTo>
                <a:cubicBezTo>
                  <a:pt x="21" y="15"/>
                  <a:pt x="16" y="20"/>
                  <a:pt x="16" y="27"/>
                </a:cubicBezTo>
                <a:cubicBezTo>
                  <a:pt x="16" y="34"/>
                  <a:pt x="21" y="39"/>
                  <a:pt x="28" y="39"/>
                </a:cubicBezTo>
                <a:cubicBezTo>
                  <a:pt x="31" y="39"/>
                  <a:pt x="35" y="38"/>
                  <a:pt x="35" y="36"/>
                </a:cubicBezTo>
                <a:cubicBezTo>
                  <a:pt x="35" y="33"/>
                  <a:pt x="35" y="33"/>
                  <a:pt x="35" y="33"/>
                </a:cubicBezTo>
                <a:cubicBezTo>
                  <a:pt x="35" y="33"/>
                  <a:pt x="36" y="33"/>
                  <a:pt x="36" y="33"/>
                </a:cubicBezTo>
                <a:cubicBezTo>
                  <a:pt x="40" y="33"/>
                  <a:pt x="40" y="33"/>
                  <a:pt x="40" y="33"/>
                </a:cubicBezTo>
                <a:cubicBezTo>
                  <a:pt x="41" y="33"/>
                  <a:pt x="41" y="33"/>
                  <a:pt x="41" y="33"/>
                </a:cubicBezTo>
                <a:lnTo>
                  <a:pt x="41" y="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F1DAE8-2BC5-482B-A28E-686B3D9F10E3}"/>
              </a:ext>
            </a:extLst>
          </p:cNvPr>
          <p:cNvSpPr txBox="1"/>
          <p:nvPr/>
        </p:nvSpPr>
        <p:spPr>
          <a:xfrm>
            <a:off x="447148" y="6363884"/>
            <a:ext cx="26292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dirty="0">
                <a:solidFill>
                  <a:schemeClr val="bg1">
                    <a:lumMod val="95000"/>
                  </a:schemeClr>
                </a:solidFill>
                <a:latin typeface="+mj-lt"/>
                <a:cs typeface="Segoe UI" panose="020B0502040204020203" pitchFamily="34" charset="0"/>
              </a:rPr>
              <a:t>2021Educational.All Rights Reserved</a:t>
            </a:r>
            <a:endParaRPr lang="id-ID" sz="1100" b="0" dirty="0">
              <a:solidFill>
                <a:schemeClr val="bg1">
                  <a:lumMod val="95000"/>
                </a:schemeClr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28" name="Graphic 29">
            <a:extLst>
              <a:ext uri="{FF2B5EF4-FFF2-40B4-BE49-F238E27FC236}">
                <a16:creationId xmlns:a16="http://schemas.microsoft.com/office/drawing/2014/main" id="{CD90E18D-3B71-4E4A-BD6D-9B6A5361E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3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5309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group of people with face paint&#10;&#10;Description automatically generated with medium confidence">
            <a:extLst>
              <a:ext uri="{FF2B5EF4-FFF2-40B4-BE49-F238E27FC236}">
                <a16:creationId xmlns:a16="http://schemas.microsoft.com/office/drawing/2014/main" id="{BF0D55C3-4168-422B-9FA3-65E88BF165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>
            <a:fillRect/>
          </a:stretch>
        </p:blipFill>
        <p:spPr>
          <a:xfrm>
            <a:off x="0" y="-7938"/>
            <a:ext cx="12192000" cy="6865938"/>
          </a:xfr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67D9BF8-8D52-4DFE-BE96-B141B09FCE2B}"/>
              </a:ext>
            </a:extLst>
          </p:cNvPr>
          <p:cNvSpPr/>
          <p:nvPr/>
        </p:nvSpPr>
        <p:spPr>
          <a:xfrm>
            <a:off x="0" y="-16058"/>
            <a:ext cx="12192000" cy="687405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3000"/>
                </a:scheme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F7CCF28-2214-424C-A041-31BAF2CEA756}"/>
              </a:ext>
            </a:extLst>
          </p:cNvPr>
          <p:cNvSpPr txBox="1"/>
          <p:nvPr/>
        </p:nvSpPr>
        <p:spPr>
          <a:xfrm>
            <a:off x="10953750" y="5942790"/>
            <a:ext cx="1238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95000"/>
                  </a:schemeClr>
                </a:solidFill>
                <a:latin typeface="+mj-lt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5</a:t>
            </a:fld>
            <a:endParaRPr lang="id-ID" sz="16600" b="1" i="0" dirty="0">
              <a:solidFill>
                <a:schemeClr val="bg1">
                  <a:lumMod val="95000"/>
                </a:schemeClr>
              </a:solidFill>
              <a:latin typeface="+mj-lt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EB5498B-B90F-4AFC-ADAB-8414D63F5A0A}"/>
              </a:ext>
            </a:extLst>
          </p:cNvPr>
          <p:cNvSpPr/>
          <p:nvPr/>
        </p:nvSpPr>
        <p:spPr>
          <a:xfrm>
            <a:off x="2039007" y="2700611"/>
            <a:ext cx="8113986" cy="514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Lorem ipsum dolor sit amet, consectetuer adipiscing</a:t>
            </a:r>
            <a:endParaRPr lang="en-US" sz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Diamond 60">
            <a:extLst>
              <a:ext uri="{FF2B5EF4-FFF2-40B4-BE49-F238E27FC236}">
                <a16:creationId xmlns:a16="http://schemas.microsoft.com/office/drawing/2014/main" id="{7F05D26F-BFC0-422F-BA8F-CF62C910825A}"/>
              </a:ext>
            </a:extLst>
          </p:cNvPr>
          <p:cNvSpPr/>
          <p:nvPr/>
        </p:nvSpPr>
        <p:spPr>
          <a:xfrm>
            <a:off x="2700718" y="3901904"/>
            <a:ext cx="947057" cy="94705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62" name="AutoShape 117">
            <a:extLst>
              <a:ext uri="{FF2B5EF4-FFF2-40B4-BE49-F238E27FC236}">
                <a16:creationId xmlns:a16="http://schemas.microsoft.com/office/drawing/2014/main" id="{55524964-05E1-4F72-968F-BD3A9332D00E}"/>
              </a:ext>
            </a:extLst>
          </p:cNvPr>
          <p:cNvSpPr>
            <a:spLocks/>
          </p:cNvSpPr>
          <p:nvPr/>
        </p:nvSpPr>
        <p:spPr bwMode="auto">
          <a:xfrm>
            <a:off x="3003818" y="4247538"/>
            <a:ext cx="340856" cy="255788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Roboto" panose="02000000000000000000" pitchFamily="2" charset="0"/>
              <a:sym typeface="Gill Sans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16CC929-63AB-4847-B93A-3ED5FF81C6A1}"/>
              </a:ext>
            </a:extLst>
          </p:cNvPr>
          <p:cNvSpPr/>
          <p:nvPr/>
        </p:nvSpPr>
        <p:spPr>
          <a:xfrm>
            <a:off x="2070032" y="4933440"/>
            <a:ext cx="220842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egoe UI Light" panose="020B0502040204020203" pitchFamily="34" charset="0"/>
              </a:rPr>
              <a:t>Your title here</a:t>
            </a:r>
          </a:p>
        </p:txBody>
      </p:sp>
      <p:sp>
        <p:nvSpPr>
          <p:cNvPr id="65" name="Diamond 64">
            <a:extLst>
              <a:ext uri="{FF2B5EF4-FFF2-40B4-BE49-F238E27FC236}">
                <a16:creationId xmlns:a16="http://schemas.microsoft.com/office/drawing/2014/main" id="{1522D3B1-CFBC-490B-8E25-528B87A3D5C6}"/>
              </a:ext>
            </a:extLst>
          </p:cNvPr>
          <p:cNvSpPr/>
          <p:nvPr/>
        </p:nvSpPr>
        <p:spPr>
          <a:xfrm>
            <a:off x="4648554" y="3901904"/>
            <a:ext cx="947057" cy="94705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F3BEFB6-21AE-402A-B362-9036B537080E}"/>
              </a:ext>
            </a:extLst>
          </p:cNvPr>
          <p:cNvGrpSpPr/>
          <p:nvPr/>
        </p:nvGrpSpPr>
        <p:grpSpPr>
          <a:xfrm>
            <a:off x="5004967" y="4204712"/>
            <a:ext cx="234230" cy="341440"/>
            <a:chOff x="3582988" y="3510757"/>
            <a:chExt cx="319088" cy="465138"/>
          </a:xfrm>
          <a:solidFill>
            <a:schemeClr val="tx1"/>
          </a:solidFill>
        </p:grpSpPr>
        <p:sp>
          <p:nvSpPr>
            <p:cNvPr id="67" name="AutoShape 113">
              <a:extLst>
                <a:ext uri="{FF2B5EF4-FFF2-40B4-BE49-F238E27FC236}">
                  <a16:creationId xmlns:a16="http://schemas.microsoft.com/office/drawing/2014/main" id="{70CB7D8C-4231-4ABF-B275-8B99FC444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Roboto" panose="02000000000000000000" pitchFamily="2" charset="0"/>
                <a:sym typeface="Gill Sans" charset="0"/>
              </a:endParaRPr>
            </a:p>
          </p:txBody>
        </p:sp>
        <p:sp>
          <p:nvSpPr>
            <p:cNvPr id="68" name="AutoShape 114">
              <a:extLst>
                <a:ext uri="{FF2B5EF4-FFF2-40B4-BE49-F238E27FC236}">
                  <a16:creationId xmlns:a16="http://schemas.microsoft.com/office/drawing/2014/main" id="{E02924F1-1125-4574-989B-1BDC9A82A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Roboto" panose="02000000000000000000" pitchFamily="2" charset="0"/>
                <a:sym typeface="Gill Sans" charset="0"/>
              </a:endParaRP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017906BC-BA2E-416C-A0E9-81E7485CF15B}"/>
              </a:ext>
            </a:extLst>
          </p:cNvPr>
          <p:cNvSpPr/>
          <p:nvPr/>
        </p:nvSpPr>
        <p:spPr>
          <a:xfrm>
            <a:off x="4017868" y="4933440"/>
            <a:ext cx="220842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egoe UI Light" panose="020B0502040204020203" pitchFamily="34" charset="0"/>
              </a:rPr>
              <a:t>Your title here</a:t>
            </a:r>
          </a:p>
        </p:txBody>
      </p:sp>
      <p:sp>
        <p:nvSpPr>
          <p:cNvPr id="71" name="Diamond 70">
            <a:extLst>
              <a:ext uri="{FF2B5EF4-FFF2-40B4-BE49-F238E27FC236}">
                <a16:creationId xmlns:a16="http://schemas.microsoft.com/office/drawing/2014/main" id="{CEE43226-B01D-4FA3-8B90-BF53355D4577}"/>
              </a:ext>
            </a:extLst>
          </p:cNvPr>
          <p:cNvSpPr/>
          <p:nvPr/>
        </p:nvSpPr>
        <p:spPr>
          <a:xfrm>
            <a:off x="6596390" y="3901904"/>
            <a:ext cx="947057" cy="94705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latin typeface="+mj-lt"/>
              <a:ea typeface="Roboto" panose="02000000000000000000" pitchFamily="2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D45026B-3D07-4B21-A729-A32008FF65CF}"/>
              </a:ext>
            </a:extLst>
          </p:cNvPr>
          <p:cNvGrpSpPr/>
          <p:nvPr/>
        </p:nvGrpSpPr>
        <p:grpSpPr>
          <a:xfrm>
            <a:off x="6899198" y="4215492"/>
            <a:ext cx="341440" cy="319880"/>
            <a:chOff x="5368132" y="3540125"/>
            <a:chExt cx="465138" cy="435769"/>
          </a:xfrm>
          <a:solidFill>
            <a:schemeClr val="tx1"/>
          </a:solidFill>
        </p:grpSpPr>
        <p:sp>
          <p:nvSpPr>
            <p:cNvPr id="73" name="AutoShape 110">
              <a:extLst>
                <a:ext uri="{FF2B5EF4-FFF2-40B4-BE49-F238E27FC236}">
                  <a16:creationId xmlns:a16="http://schemas.microsoft.com/office/drawing/2014/main" id="{3A873B6D-89F7-4BA0-B6C4-3BC0C8E6D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Roboto" panose="02000000000000000000" pitchFamily="2" charset="0"/>
                <a:sym typeface="Gill Sans" charset="0"/>
              </a:endParaRPr>
            </a:p>
          </p:txBody>
        </p:sp>
        <p:sp>
          <p:nvSpPr>
            <p:cNvPr id="74" name="AutoShape 111">
              <a:extLst>
                <a:ext uri="{FF2B5EF4-FFF2-40B4-BE49-F238E27FC236}">
                  <a16:creationId xmlns:a16="http://schemas.microsoft.com/office/drawing/2014/main" id="{A0758FCC-DD48-4D91-8BD0-D0EA454F0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Roboto" panose="02000000000000000000" pitchFamily="2" charset="0"/>
                <a:sym typeface="Gill Sans" charset="0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3E754D9-9362-4961-9864-12F0B5EDE9AE}"/>
              </a:ext>
            </a:extLst>
          </p:cNvPr>
          <p:cNvSpPr/>
          <p:nvPr/>
        </p:nvSpPr>
        <p:spPr>
          <a:xfrm>
            <a:off x="5965704" y="4933440"/>
            <a:ext cx="220842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egoe UI Light" panose="020B0502040204020203" pitchFamily="34" charset="0"/>
              </a:rPr>
              <a:t>Your title here</a:t>
            </a:r>
          </a:p>
        </p:txBody>
      </p:sp>
      <p:sp>
        <p:nvSpPr>
          <p:cNvPr id="77" name="Diamond 76">
            <a:extLst>
              <a:ext uri="{FF2B5EF4-FFF2-40B4-BE49-F238E27FC236}">
                <a16:creationId xmlns:a16="http://schemas.microsoft.com/office/drawing/2014/main" id="{1374F0A5-663F-4582-9328-5C758ABF6393}"/>
              </a:ext>
            </a:extLst>
          </p:cNvPr>
          <p:cNvSpPr/>
          <p:nvPr/>
        </p:nvSpPr>
        <p:spPr>
          <a:xfrm>
            <a:off x="8544225" y="3901904"/>
            <a:ext cx="947057" cy="94705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dirty="0">
              <a:latin typeface="+mj-lt"/>
              <a:ea typeface="Roboto" panose="02000000000000000000" pitchFamily="2" charset="0"/>
            </a:endParaRPr>
          </a:p>
        </p:txBody>
      </p:sp>
      <p:sp>
        <p:nvSpPr>
          <p:cNvPr id="78" name="AutoShape 4">
            <a:extLst>
              <a:ext uri="{FF2B5EF4-FFF2-40B4-BE49-F238E27FC236}">
                <a16:creationId xmlns:a16="http://schemas.microsoft.com/office/drawing/2014/main" id="{A96BA61E-3705-473E-A949-713DE97B85B6}"/>
              </a:ext>
            </a:extLst>
          </p:cNvPr>
          <p:cNvSpPr>
            <a:spLocks/>
          </p:cNvSpPr>
          <p:nvPr/>
        </p:nvSpPr>
        <p:spPr bwMode="auto">
          <a:xfrm>
            <a:off x="8852859" y="4209956"/>
            <a:ext cx="329788" cy="3309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Roboto" panose="02000000000000000000" pitchFamily="2" charset="0"/>
              <a:sym typeface="Gill Sans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D18297F-A1B0-4C1D-8546-D01684CDF198}"/>
              </a:ext>
            </a:extLst>
          </p:cNvPr>
          <p:cNvSpPr/>
          <p:nvPr/>
        </p:nvSpPr>
        <p:spPr>
          <a:xfrm>
            <a:off x="7913539" y="4933440"/>
            <a:ext cx="2208429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Segoe UI Light" panose="020B0502040204020203" pitchFamily="34" charset="0"/>
              </a:rPr>
              <a:t>Your title here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0DB3FE5-B9A4-4797-8001-E5A493466A1B}"/>
              </a:ext>
            </a:extLst>
          </p:cNvPr>
          <p:cNvSpPr txBox="1"/>
          <p:nvPr/>
        </p:nvSpPr>
        <p:spPr>
          <a:xfrm>
            <a:off x="2457084" y="1466777"/>
            <a:ext cx="7315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Open Sans" panose="020B0606030504020204" pitchFamily="34" charset="0"/>
              </a:rPr>
              <a:t>Fully Dedicated To Finding The Best Solutions</a:t>
            </a:r>
          </a:p>
        </p:txBody>
      </p:sp>
      <p:pic>
        <p:nvPicPr>
          <p:cNvPr id="34" name="Graphic 29">
            <a:extLst>
              <a:ext uri="{FF2B5EF4-FFF2-40B4-BE49-F238E27FC236}">
                <a16:creationId xmlns:a16="http://schemas.microsoft.com/office/drawing/2014/main" id="{D28A30C6-282A-4974-BD4C-A18257C78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3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8" grpId="0"/>
      <p:bldP spid="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EC248DB-744B-4A26-9419-DE51D3F8719E}"/>
              </a:ext>
            </a:extLst>
          </p:cNvPr>
          <p:cNvGrpSpPr/>
          <p:nvPr/>
        </p:nvGrpSpPr>
        <p:grpSpPr>
          <a:xfrm>
            <a:off x="3009900" y="817740"/>
            <a:ext cx="6172200" cy="892552"/>
            <a:chOff x="3009900" y="817740"/>
            <a:chExt cx="6172200" cy="892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776C12-ED49-41D9-A00F-E15A29A4FAE8}"/>
                </a:ext>
              </a:extLst>
            </p:cNvPr>
            <p:cNvSpPr txBox="1"/>
            <p:nvPr/>
          </p:nvSpPr>
          <p:spPr>
            <a:xfrm>
              <a:off x="3009900" y="1125517"/>
              <a:ext cx="6172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Get Every Single Update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E9AE34-634F-4D53-9874-DB2B9BB84A1C}"/>
                </a:ext>
              </a:extLst>
            </p:cNvPr>
            <p:cNvSpPr/>
            <p:nvPr/>
          </p:nvSpPr>
          <p:spPr>
            <a:xfrm>
              <a:off x="5038916" y="817740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DDE119-2B02-46FD-A9C0-55E358B01B52}"/>
              </a:ext>
            </a:extLst>
          </p:cNvPr>
          <p:cNvSpPr txBox="1"/>
          <p:nvPr/>
        </p:nvSpPr>
        <p:spPr>
          <a:xfrm>
            <a:off x="2090057" y="1832313"/>
            <a:ext cx="8011886" cy="519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veniam, quis nostrud exerci tation ullamcorper suscipit lobortis nisl ut aliquip ex ea commodo consequat.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419981-0195-4609-B3DC-AE0C580E18D0}"/>
              </a:ext>
            </a:extLst>
          </p:cNvPr>
          <p:cNvSpPr/>
          <p:nvPr/>
        </p:nvSpPr>
        <p:spPr>
          <a:xfrm>
            <a:off x="0" y="3009901"/>
            <a:ext cx="2438400" cy="24574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30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C61034-CAFF-4F90-A0DA-5403B00BB199}"/>
              </a:ext>
            </a:extLst>
          </p:cNvPr>
          <p:cNvGrpSpPr/>
          <p:nvPr/>
        </p:nvGrpSpPr>
        <p:grpSpPr>
          <a:xfrm>
            <a:off x="489341" y="3298332"/>
            <a:ext cx="1459719" cy="1091871"/>
            <a:chOff x="489341" y="3298332"/>
            <a:chExt cx="1459719" cy="10918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45F84A-BB57-4DED-8638-026FF0EECCA8}"/>
                </a:ext>
              </a:extLst>
            </p:cNvPr>
            <p:cNvSpPr txBox="1"/>
            <p:nvPr/>
          </p:nvSpPr>
          <p:spPr>
            <a:xfrm>
              <a:off x="489341" y="4051649"/>
              <a:ext cx="14597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High</a:t>
              </a:r>
              <a:r>
                <a:rPr lang="id-ID" sz="16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 Rating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83678C-2A9C-4257-BF6D-D68DD29FF1E6}"/>
                </a:ext>
              </a:extLst>
            </p:cNvPr>
            <p:cNvSpPr txBox="1"/>
            <p:nvPr/>
          </p:nvSpPr>
          <p:spPr>
            <a:xfrm>
              <a:off x="764346" y="3298332"/>
              <a:ext cx="909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+mj-lt"/>
                </a:rPr>
                <a:t>90</a:t>
              </a:r>
              <a:endParaRPr lang="id-ID" sz="4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E2F28E-2080-434E-AEE9-1819CD2EAA0C}"/>
              </a:ext>
            </a:extLst>
          </p:cNvPr>
          <p:cNvGrpSpPr/>
          <p:nvPr/>
        </p:nvGrpSpPr>
        <p:grpSpPr>
          <a:xfrm>
            <a:off x="784419" y="4406400"/>
            <a:ext cx="869563" cy="142631"/>
            <a:chOff x="9395730" y="4795397"/>
            <a:chExt cx="869563" cy="142630"/>
          </a:xfrm>
        </p:grpSpPr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20544D54-2709-4B3C-A661-D8CA0CF211C8}"/>
                </a:ext>
              </a:extLst>
            </p:cNvPr>
            <p:cNvSpPr/>
            <p:nvPr/>
          </p:nvSpPr>
          <p:spPr>
            <a:xfrm>
              <a:off x="9395730" y="4799232"/>
              <a:ext cx="138795" cy="138795"/>
            </a:xfrm>
            <a:prstGeom prst="star5">
              <a:avLst>
                <a:gd name="adj" fmla="val 28981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9F82DFB3-BDFC-4603-9AFF-A5500C8BA460}"/>
                </a:ext>
              </a:extLst>
            </p:cNvPr>
            <p:cNvSpPr/>
            <p:nvPr/>
          </p:nvSpPr>
          <p:spPr>
            <a:xfrm>
              <a:off x="9579295" y="4797315"/>
              <a:ext cx="138795" cy="138795"/>
            </a:xfrm>
            <a:prstGeom prst="star5">
              <a:avLst>
                <a:gd name="adj" fmla="val 28981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C7DC786F-8835-49F8-9D10-6F9E94A9DBA8}"/>
                </a:ext>
              </a:extLst>
            </p:cNvPr>
            <p:cNvSpPr/>
            <p:nvPr/>
          </p:nvSpPr>
          <p:spPr>
            <a:xfrm>
              <a:off x="9762860" y="4797315"/>
              <a:ext cx="138795" cy="138795"/>
            </a:xfrm>
            <a:prstGeom prst="star5">
              <a:avLst>
                <a:gd name="adj" fmla="val 28981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AA623356-C945-4216-B3B5-5244FAA4558A}"/>
                </a:ext>
              </a:extLst>
            </p:cNvPr>
            <p:cNvSpPr/>
            <p:nvPr/>
          </p:nvSpPr>
          <p:spPr>
            <a:xfrm>
              <a:off x="9946425" y="4795398"/>
              <a:ext cx="138795" cy="138795"/>
            </a:xfrm>
            <a:prstGeom prst="star5">
              <a:avLst>
                <a:gd name="adj" fmla="val 28981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31" name="Star: 5 Points 30">
              <a:extLst>
                <a:ext uri="{FF2B5EF4-FFF2-40B4-BE49-F238E27FC236}">
                  <a16:creationId xmlns:a16="http://schemas.microsoft.com/office/drawing/2014/main" id="{55BF7BF7-0585-4008-8FD7-A2458033EAC7}"/>
                </a:ext>
              </a:extLst>
            </p:cNvPr>
            <p:cNvSpPr/>
            <p:nvPr/>
          </p:nvSpPr>
          <p:spPr>
            <a:xfrm>
              <a:off x="10126498" y="4795397"/>
              <a:ext cx="138795" cy="138795"/>
            </a:xfrm>
            <a:prstGeom prst="star5">
              <a:avLst>
                <a:gd name="adj" fmla="val 28981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+mj-lt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33FDB98-376B-4749-BDC8-4ECB6E74229C}"/>
              </a:ext>
            </a:extLst>
          </p:cNvPr>
          <p:cNvSpPr/>
          <p:nvPr/>
        </p:nvSpPr>
        <p:spPr>
          <a:xfrm>
            <a:off x="183559" y="4689428"/>
            <a:ext cx="2207216" cy="67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id-ID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05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</a:t>
            </a:r>
            <a:r>
              <a:rPr lang="en-US" sz="105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C058C9-4BCC-4196-B021-5B0F81C2F2B4}"/>
              </a:ext>
            </a:extLst>
          </p:cNvPr>
          <p:cNvGrpSpPr/>
          <p:nvPr/>
        </p:nvGrpSpPr>
        <p:grpSpPr>
          <a:xfrm>
            <a:off x="5663666" y="5764517"/>
            <a:ext cx="864669" cy="333156"/>
            <a:chOff x="5606516" y="5764517"/>
            <a:chExt cx="864669" cy="333156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210FFF8-A3AE-473A-8104-E4E052400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7660" y="5764517"/>
              <a:ext cx="323525" cy="333156"/>
            </a:xfrm>
            <a:custGeom>
              <a:avLst/>
              <a:gdLst>
                <a:gd name="T0" fmla="*/ 142375 w 619"/>
                <a:gd name="T1" fmla="*/ 105984 h 634"/>
                <a:gd name="T2" fmla="*/ 142375 w 619"/>
                <a:gd name="T3" fmla="*/ 105984 h 634"/>
                <a:gd name="T4" fmla="*/ 89657 w 619"/>
                <a:gd name="T5" fmla="*/ 52992 h 634"/>
                <a:gd name="T6" fmla="*/ 79257 w 619"/>
                <a:gd name="T7" fmla="*/ 52992 h 634"/>
                <a:gd name="T8" fmla="*/ 79257 w 619"/>
                <a:gd name="T9" fmla="*/ 63446 h 634"/>
                <a:gd name="T10" fmla="*/ 126596 w 619"/>
                <a:gd name="T11" fmla="*/ 111392 h 634"/>
                <a:gd name="T12" fmla="*/ 79257 w 619"/>
                <a:gd name="T13" fmla="*/ 164384 h 634"/>
                <a:gd name="T14" fmla="*/ 79257 w 619"/>
                <a:gd name="T15" fmla="*/ 174838 h 634"/>
                <a:gd name="T16" fmla="*/ 89657 w 619"/>
                <a:gd name="T17" fmla="*/ 174838 h 634"/>
                <a:gd name="T18" fmla="*/ 142375 w 619"/>
                <a:gd name="T19" fmla="*/ 121846 h 634"/>
                <a:gd name="T20" fmla="*/ 142375 w 619"/>
                <a:gd name="T21" fmla="*/ 111392 h 634"/>
                <a:gd name="T22" fmla="*/ 142375 w 619"/>
                <a:gd name="T23" fmla="*/ 105984 h 634"/>
                <a:gd name="T24" fmla="*/ 110816 w 619"/>
                <a:gd name="T25" fmla="*/ 0 h 634"/>
                <a:gd name="T26" fmla="*/ 110816 w 619"/>
                <a:gd name="T27" fmla="*/ 0 h 634"/>
                <a:gd name="T28" fmla="*/ 0 w 619"/>
                <a:gd name="T29" fmla="*/ 111392 h 634"/>
                <a:gd name="T30" fmla="*/ 110816 w 619"/>
                <a:gd name="T31" fmla="*/ 228191 h 634"/>
                <a:gd name="T32" fmla="*/ 221632 w 619"/>
                <a:gd name="T33" fmla="*/ 111392 h 634"/>
                <a:gd name="T34" fmla="*/ 110816 w 619"/>
                <a:gd name="T35" fmla="*/ 0 h 634"/>
                <a:gd name="T36" fmla="*/ 110816 w 619"/>
                <a:gd name="T37" fmla="*/ 212329 h 634"/>
                <a:gd name="T38" fmla="*/ 110816 w 619"/>
                <a:gd name="T39" fmla="*/ 212329 h 634"/>
                <a:gd name="T40" fmla="*/ 10400 w 619"/>
                <a:gd name="T41" fmla="*/ 111392 h 634"/>
                <a:gd name="T42" fmla="*/ 110816 w 619"/>
                <a:gd name="T43" fmla="*/ 15862 h 634"/>
                <a:gd name="T44" fmla="*/ 211232 w 619"/>
                <a:gd name="T45" fmla="*/ 111392 h 634"/>
                <a:gd name="T46" fmla="*/ 110816 w 619"/>
                <a:gd name="T47" fmla="*/ 212329 h 6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9" h="634">
                  <a:moveTo>
                    <a:pt x="397" y="294"/>
                  </a:moveTo>
                  <a:lnTo>
                    <a:pt x="397" y="294"/>
                  </a:lnTo>
                  <a:cubicBezTo>
                    <a:pt x="250" y="147"/>
                    <a:pt x="250" y="147"/>
                    <a:pt x="250" y="147"/>
                  </a:cubicBezTo>
                  <a:cubicBezTo>
                    <a:pt x="235" y="132"/>
                    <a:pt x="221" y="132"/>
                    <a:pt x="221" y="147"/>
                  </a:cubicBezTo>
                  <a:cubicBezTo>
                    <a:pt x="206" y="147"/>
                    <a:pt x="206" y="162"/>
                    <a:pt x="221" y="176"/>
                  </a:cubicBezTo>
                  <a:cubicBezTo>
                    <a:pt x="353" y="309"/>
                    <a:pt x="353" y="309"/>
                    <a:pt x="353" y="309"/>
                  </a:cubicBezTo>
                  <a:cubicBezTo>
                    <a:pt x="221" y="456"/>
                    <a:pt x="221" y="456"/>
                    <a:pt x="221" y="456"/>
                  </a:cubicBezTo>
                  <a:cubicBezTo>
                    <a:pt x="206" y="456"/>
                    <a:pt x="206" y="471"/>
                    <a:pt x="221" y="485"/>
                  </a:cubicBezTo>
                  <a:cubicBezTo>
                    <a:pt x="221" y="485"/>
                    <a:pt x="235" y="485"/>
                    <a:pt x="250" y="485"/>
                  </a:cubicBezTo>
                  <a:cubicBezTo>
                    <a:pt x="397" y="338"/>
                    <a:pt x="397" y="338"/>
                    <a:pt x="397" y="338"/>
                  </a:cubicBezTo>
                  <a:cubicBezTo>
                    <a:pt x="397" y="324"/>
                    <a:pt x="397" y="324"/>
                    <a:pt x="397" y="309"/>
                  </a:cubicBezTo>
                  <a:lnTo>
                    <a:pt x="397" y="294"/>
                  </a:lnTo>
                  <a:close/>
                  <a:moveTo>
                    <a:pt x="309" y="0"/>
                  </a:moveTo>
                  <a:lnTo>
                    <a:pt x="309" y="0"/>
                  </a:lnTo>
                  <a:cubicBezTo>
                    <a:pt x="132" y="0"/>
                    <a:pt x="0" y="147"/>
                    <a:pt x="0" y="309"/>
                  </a:cubicBezTo>
                  <a:cubicBezTo>
                    <a:pt x="0" y="485"/>
                    <a:pt x="132" y="633"/>
                    <a:pt x="309" y="633"/>
                  </a:cubicBezTo>
                  <a:cubicBezTo>
                    <a:pt x="486" y="633"/>
                    <a:pt x="618" y="485"/>
                    <a:pt x="618" y="309"/>
                  </a:cubicBezTo>
                  <a:cubicBezTo>
                    <a:pt x="618" y="147"/>
                    <a:pt x="486" y="0"/>
                    <a:pt x="309" y="0"/>
                  </a:cubicBezTo>
                  <a:close/>
                  <a:moveTo>
                    <a:pt x="309" y="589"/>
                  </a:moveTo>
                  <a:lnTo>
                    <a:pt x="309" y="589"/>
                  </a:lnTo>
                  <a:cubicBezTo>
                    <a:pt x="162" y="589"/>
                    <a:pt x="29" y="471"/>
                    <a:pt x="29" y="309"/>
                  </a:cubicBezTo>
                  <a:cubicBezTo>
                    <a:pt x="29" y="162"/>
                    <a:pt x="162" y="44"/>
                    <a:pt x="309" y="44"/>
                  </a:cubicBezTo>
                  <a:cubicBezTo>
                    <a:pt x="456" y="44"/>
                    <a:pt x="589" y="162"/>
                    <a:pt x="589" y="309"/>
                  </a:cubicBezTo>
                  <a:cubicBezTo>
                    <a:pt x="589" y="471"/>
                    <a:pt x="456" y="589"/>
                    <a:pt x="309" y="58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C2B9E3B-0918-4475-B954-4D02F036EE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06516" y="5764517"/>
              <a:ext cx="323525" cy="333156"/>
            </a:xfrm>
            <a:custGeom>
              <a:avLst/>
              <a:gdLst>
                <a:gd name="T0" fmla="*/ 142375 w 619"/>
                <a:gd name="T1" fmla="*/ 105984 h 634"/>
                <a:gd name="T2" fmla="*/ 142375 w 619"/>
                <a:gd name="T3" fmla="*/ 105984 h 634"/>
                <a:gd name="T4" fmla="*/ 89657 w 619"/>
                <a:gd name="T5" fmla="*/ 52992 h 634"/>
                <a:gd name="T6" fmla="*/ 79257 w 619"/>
                <a:gd name="T7" fmla="*/ 52992 h 634"/>
                <a:gd name="T8" fmla="*/ 79257 w 619"/>
                <a:gd name="T9" fmla="*/ 63446 h 634"/>
                <a:gd name="T10" fmla="*/ 126596 w 619"/>
                <a:gd name="T11" fmla="*/ 111392 h 634"/>
                <a:gd name="T12" fmla="*/ 79257 w 619"/>
                <a:gd name="T13" fmla="*/ 164384 h 634"/>
                <a:gd name="T14" fmla="*/ 79257 w 619"/>
                <a:gd name="T15" fmla="*/ 174838 h 634"/>
                <a:gd name="T16" fmla="*/ 89657 w 619"/>
                <a:gd name="T17" fmla="*/ 174838 h 634"/>
                <a:gd name="T18" fmla="*/ 142375 w 619"/>
                <a:gd name="T19" fmla="*/ 121846 h 634"/>
                <a:gd name="T20" fmla="*/ 142375 w 619"/>
                <a:gd name="T21" fmla="*/ 111392 h 634"/>
                <a:gd name="T22" fmla="*/ 142375 w 619"/>
                <a:gd name="T23" fmla="*/ 105984 h 634"/>
                <a:gd name="T24" fmla="*/ 110816 w 619"/>
                <a:gd name="T25" fmla="*/ 0 h 634"/>
                <a:gd name="T26" fmla="*/ 110816 w 619"/>
                <a:gd name="T27" fmla="*/ 0 h 634"/>
                <a:gd name="T28" fmla="*/ 0 w 619"/>
                <a:gd name="T29" fmla="*/ 111392 h 634"/>
                <a:gd name="T30" fmla="*/ 110816 w 619"/>
                <a:gd name="T31" fmla="*/ 228191 h 634"/>
                <a:gd name="T32" fmla="*/ 221632 w 619"/>
                <a:gd name="T33" fmla="*/ 111392 h 634"/>
                <a:gd name="T34" fmla="*/ 110816 w 619"/>
                <a:gd name="T35" fmla="*/ 0 h 634"/>
                <a:gd name="T36" fmla="*/ 110816 w 619"/>
                <a:gd name="T37" fmla="*/ 212329 h 634"/>
                <a:gd name="T38" fmla="*/ 110816 w 619"/>
                <a:gd name="T39" fmla="*/ 212329 h 634"/>
                <a:gd name="T40" fmla="*/ 10400 w 619"/>
                <a:gd name="T41" fmla="*/ 111392 h 634"/>
                <a:gd name="T42" fmla="*/ 110816 w 619"/>
                <a:gd name="T43" fmla="*/ 15862 h 634"/>
                <a:gd name="T44" fmla="*/ 211232 w 619"/>
                <a:gd name="T45" fmla="*/ 111392 h 634"/>
                <a:gd name="T46" fmla="*/ 110816 w 619"/>
                <a:gd name="T47" fmla="*/ 212329 h 6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19" h="634">
                  <a:moveTo>
                    <a:pt x="397" y="294"/>
                  </a:moveTo>
                  <a:lnTo>
                    <a:pt x="397" y="294"/>
                  </a:lnTo>
                  <a:cubicBezTo>
                    <a:pt x="250" y="147"/>
                    <a:pt x="250" y="147"/>
                    <a:pt x="250" y="147"/>
                  </a:cubicBezTo>
                  <a:cubicBezTo>
                    <a:pt x="235" y="132"/>
                    <a:pt x="221" y="132"/>
                    <a:pt x="221" y="147"/>
                  </a:cubicBezTo>
                  <a:cubicBezTo>
                    <a:pt x="206" y="147"/>
                    <a:pt x="206" y="162"/>
                    <a:pt x="221" y="176"/>
                  </a:cubicBezTo>
                  <a:cubicBezTo>
                    <a:pt x="353" y="309"/>
                    <a:pt x="353" y="309"/>
                    <a:pt x="353" y="309"/>
                  </a:cubicBezTo>
                  <a:cubicBezTo>
                    <a:pt x="221" y="456"/>
                    <a:pt x="221" y="456"/>
                    <a:pt x="221" y="456"/>
                  </a:cubicBezTo>
                  <a:cubicBezTo>
                    <a:pt x="206" y="456"/>
                    <a:pt x="206" y="471"/>
                    <a:pt x="221" y="485"/>
                  </a:cubicBezTo>
                  <a:cubicBezTo>
                    <a:pt x="221" y="485"/>
                    <a:pt x="235" y="485"/>
                    <a:pt x="250" y="485"/>
                  </a:cubicBezTo>
                  <a:cubicBezTo>
                    <a:pt x="397" y="338"/>
                    <a:pt x="397" y="338"/>
                    <a:pt x="397" y="338"/>
                  </a:cubicBezTo>
                  <a:cubicBezTo>
                    <a:pt x="397" y="324"/>
                    <a:pt x="397" y="324"/>
                    <a:pt x="397" y="309"/>
                  </a:cubicBezTo>
                  <a:lnTo>
                    <a:pt x="397" y="294"/>
                  </a:lnTo>
                  <a:close/>
                  <a:moveTo>
                    <a:pt x="309" y="0"/>
                  </a:moveTo>
                  <a:lnTo>
                    <a:pt x="309" y="0"/>
                  </a:lnTo>
                  <a:cubicBezTo>
                    <a:pt x="132" y="0"/>
                    <a:pt x="0" y="147"/>
                    <a:pt x="0" y="309"/>
                  </a:cubicBezTo>
                  <a:cubicBezTo>
                    <a:pt x="0" y="485"/>
                    <a:pt x="132" y="633"/>
                    <a:pt x="309" y="633"/>
                  </a:cubicBezTo>
                  <a:cubicBezTo>
                    <a:pt x="486" y="633"/>
                    <a:pt x="618" y="485"/>
                    <a:pt x="618" y="309"/>
                  </a:cubicBezTo>
                  <a:cubicBezTo>
                    <a:pt x="618" y="147"/>
                    <a:pt x="486" y="0"/>
                    <a:pt x="309" y="0"/>
                  </a:cubicBezTo>
                  <a:close/>
                  <a:moveTo>
                    <a:pt x="309" y="589"/>
                  </a:moveTo>
                  <a:lnTo>
                    <a:pt x="309" y="589"/>
                  </a:lnTo>
                  <a:cubicBezTo>
                    <a:pt x="162" y="589"/>
                    <a:pt x="29" y="471"/>
                    <a:pt x="29" y="309"/>
                  </a:cubicBezTo>
                  <a:cubicBezTo>
                    <a:pt x="29" y="162"/>
                    <a:pt x="162" y="44"/>
                    <a:pt x="309" y="44"/>
                  </a:cubicBezTo>
                  <a:cubicBezTo>
                    <a:pt x="456" y="44"/>
                    <a:pt x="589" y="162"/>
                    <a:pt x="589" y="309"/>
                  </a:cubicBezTo>
                  <a:cubicBezTo>
                    <a:pt x="589" y="471"/>
                    <a:pt x="456" y="589"/>
                    <a:pt x="309" y="58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+mj-lt"/>
              </a:endParaRPr>
            </a:p>
          </p:txBody>
        </p:sp>
      </p:grpSp>
      <p:pic>
        <p:nvPicPr>
          <p:cNvPr id="13" name="Picture Placeholder 12" descr="A person holding a child&#10;&#10;Description automatically generated with low confidence">
            <a:extLst>
              <a:ext uri="{FF2B5EF4-FFF2-40B4-BE49-F238E27FC236}">
                <a16:creationId xmlns:a16="http://schemas.microsoft.com/office/drawing/2014/main" id="{2D5FBA04-0D3E-4F56-AE00-BADB319CC1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r="16907"/>
          <a:stretch>
            <a:fillRect/>
          </a:stretch>
        </p:blipFill>
        <p:spPr/>
      </p:pic>
      <p:pic>
        <p:nvPicPr>
          <p:cNvPr id="15" name="Picture Placeholder 14" descr="A picture containing outdoor, person, tree, people&#10;&#10;Description automatically generated">
            <a:extLst>
              <a:ext uri="{FF2B5EF4-FFF2-40B4-BE49-F238E27FC236}">
                <a16:creationId xmlns:a16="http://schemas.microsoft.com/office/drawing/2014/main" id="{884B09BB-8B48-4CC8-A4A2-EE36B4CA37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r="16884"/>
          <a:stretch>
            <a:fillRect/>
          </a:stretch>
        </p:blipFill>
        <p:spPr/>
      </p:pic>
      <p:pic>
        <p:nvPicPr>
          <p:cNvPr id="17" name="Picture Placeholder 16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EA1B1057-D515-4C37-A941-9E1C75638B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r="16928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274EBE5-1E98-4C7F-99FC-3E3FBB2FAD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7" r="13832" b="18255"/>
          <a:stretch/>
        </p:blipFill>
        <p:spPr>
          <a:xfrm>
            <a:off x="9753600" y="3009901"/>
            <a:ext cx="2438400" cy="2457450"/>
          </a:xfrm>
        </p:spPr>
      </p:pic>
      <p:pic>
        <p:nvPicPr>
          <p:cNvPr id="34" name="Graphic 29">
            <a:extLst>
              <a:ext uri="{FF2B5EF4-FFF2-40B4-BE49-F238E27FC236}">
                <a16:creationId xmlns:a16="http://schemas.microsoft.com/office/drawing/2014/main" id="{BF3A8DD5-69AF-4C62-931F-B87EBD4F7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A9893FAD-CC20-42A0-9B1C-A22370B278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 r="2774"/>
          <a:stretch>
            <a:fillRect/>
          </a:stretch>
        </p:blipFill>
        <p:spPr>
          <a:xfrm>
            <a:off x="8305800" y="838200"/>
            <a:ext cx="3562350" cy="2514600"/>
          </a:xfrm>
        </p:spPr>
      </p:pic>
      <p:pic>
        <p:nvPicPr>
          <p:cNvPr id="29" name="Picture Placeholder 2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98FABDF-9880-43E2-9609-8524D096BF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2778"/>
          <a:stretch>
            <a:fillRect/>
          </a:stretch>
        </p:blipFill>
        <p:spPr>
          <a:xfrm>
            <a:off x="4457700" y="838200"/>
            <a:ext cx="3562350" cy="2514600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0AA09F-5A83-44EA-872D-F10B9B5B64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r="2791"/>
          <a:stretch/>
        </p:blipFill>
        <p:spPr>
          <a:xfrm>
            <a:off x="609600" y="838200"/>
            <a:ext cx="3562350" cy="25146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C251BE-E526-427F-A3C3-178B7B9A29E4}"/>
              </a:ext>
            </a:extLst>
          </p:cNvPr>
          <p:cNvSpPr/>
          <p:nvPr/>
        </p:nvSpPr>
        <p:spPr>
          <a:xfrm>
            <a:off x="609600" y="3352800"/>
            <a:ext cx="356235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0" dist="38100" dir="5400000" sx="101000" sy="101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19D62-DF48-4281-A4DE-2C4D4D947250}"/>
              </a:ext>
            </a:extLst>
          </p:cNvPr>
          <p:cNvSpPr/>
          <p:nvPr/>
        </p:nvSpPr>
        <p:spPr>
          <a:xfrm>
            <a:off x="4457702" y="3352800"/>
            <a:ext cx="356235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0" dist="38100" dir="5400000" sx="101000" sy="101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A1EDE5-FCB0-42AD-ACE5-B352DA724080}"/>
              </a:ext>
            </a:extLst>
          </p:cNvPr>
          <p:cNvSpPr/>
          <p:nvPr/>
        </p:nvSpPr>
        <p:spPr>
          <a:xfrm>
            <a:off x="8305804" y="3352800"/>
            <a:ext cx="3562350" cy="2667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16000" dist="38100" dir="5400000" sx="101000" sy="101000" algn="t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AD2015-E766-4E1A-935B-71062A581E39}"/>
              </a:ext>
            </a:extLst>
          </p:cNvPr>
          <p:cNvGrpSpPr/>
          <p:nvPr/>
        </p:nvGrpSpPr>
        <p:grpSpPr>
          <a:xfrm>
            <a:off x="8587160" y="3630484"/>
            <a:ext cx="2899990" cy="1697663"/>
            <a:chOff x="8587160" y="3630484"/>
            <a:chExt cx="2899990" cy="16976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084FAB3-B8F9-4AFC-AD83-A6C47B263022}"/>
                </a:ext>
              </a:extLst>
            </p:cNvPr>
            <p:cNvSpPr/>
            <p:nvPr/>
          </p:nvSpPr>
          <p:spPr>
            <a:xfrm>
              <a:off x="8587160" y="4370000"/>
              <a:ext cx="2899990" cy="958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 ut aliquip ex ea commodo consequat.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7A955A-C8FC-4397-81BF-536317B1D9D0}"/>
                </a:ext>
              </a:extLst>
            </p:cNvPr>
            <p:cNvSpPr txBox="1"/>
            <p:nvPr/>
          </p:nvSpPr>
          <p:spPr>
            <a:xfrm>
              <a:off x="8587160" y="3630484"/>
              <a:ext cx="289999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b="0" i="0" dirty="0">
                  <a:solidFill>
                    <a:srgbClr val="4A4A4A"/>
                  </a:solidFill>
                  <a:effectLst/>
                  <a:latin typeface="+mj-lt"/>
                  <a:ea typeface="Roboto" panose="02000000000000000000" pitchFamily="2" charset="0"/>
                </a:rPr>
                <a:t>The 8 Best Education Sites on the Internet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38CD26-B27E-426E-BCB6-F6CB0B018643}"/>
              </a:ext>
            </a:extLst>
          </p:cNvPr>
          <p:cNvGrpSpPr/>
          <p:nvPr/>
        </p:nvGrpSpPr>
        <p:grpSpPr>
          <a:xfrm>
            <a:off x="4801004" y="3630484"/>
            <a:ext cx="2899990" cy="1697663"/>
            <a:chOff x="4801004" y="3630484"/>
            <a:chExt cx="2899990" cy="16976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B2F57E-3AE8-4989-9803-0B7DFFE81FF0}"/>
                </a:ext>
              </a:extLst>
            </p:cNvPr>
            <p:cNvSpPr/>
            <p:nvPr/>
          </p:nvSpPr>
          <p:spPr>
            <a:xfrm>
              <a:off x="4801004" y="4370000"/>
              <a:ext cx="2899990" cy="958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 ut aliquip ex ea commodo consequat.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BF437F-5C63-4B31-B75A-89548C0E9E2C}"/>
                </a:ext>
              </a:extLst>
            </p:cNvPr>
            <p:cNvSpPr txBox="1"/>
            <p:nvPr/>
          </p:nvSpPr>
          <p:spPr>
            <a:xfrm>
              <a:off x="4801004" y="3630484"/>
              <a:ext cx="289999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b="0" i="0" dirty="0">
                  <a:solidFill>
                    <a:srgbClr val="4A4A4A"/>
                  </a:solidFill>
                  <a:effectLst/>
                  <a:latin typeface="+mj-lt"/>
                  <a:ea typeface="Roboto" panose="02000000000000000000" pitchFamily="2" charset="0"/>
                </a:rPr>
                <a:t>The 8 Best Education Sites on the Internet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2938D14-5B74-4D36-AB0B-6E49DCDD6DE1}"/>
              </a:ext>
            </a:extLst>
          </p:cNvPr>
          <p:cNvGrpSpPr/>
          <p:nvPr/>
        </p:nvGrpSpPr>
        <p:grpSpPr>
          <a:xfrm>
            <a:off x="949973" y="3630484"/>
            <a:ext cx="2899990" cy="1697663"/>
            <a:chOff x="949973" y="3630484"/>
            <a:chExt cx="2899990" cy="16976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4E2D30-2E73-49F9-ABD7-2CE77573092D}"/>
                </a:ext>
              </a:extLst>
            </p:cNvPr>
            <p:cNvSpPr/>
            <p:nvPr/>
          </p:nvSpPr>
          <p:spPr>
            <a:xfrm>
              <a:off x="949973" y="4370000"/>
              <a:ext cx="2899990" cy="958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lobortis nisl ut aliquip ex ea commodo consequat. 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973733-C148-4DAE-AEC2-98B56B3CD8BC}"/>
                </a:ext>
              </a:extLst>
            </p:cNvPr>
            <p:cNvSpPr txBox="1"/>
            <p:nvPr/>
          </p:nvSpPr>
          <p:spPr>
            <a:xfrm>
              <a:off x="949973" y="3630484"/>
              <a:ext cx="2899990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b="0" i="0" dirty="0">
                  <a:solidFill>
                    <a:srgbClr val="4A4A4A"/>
                  </a:solidFill>
                  <a:effectLst/>
                  <a:latin typeface="+mj-lt"/>
                  <a:ea typeface="Roboto" panose="02000000000000000000" pitchFamily="2" charset="0"/>
                </a:rPr>
                <a:t>The 8 Best Education Sites on the Internet</a:t>
              </a:r>
              <a:endPara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E541679-1DCE-4D8E-97F1-B9D504826B25}"/>
              </a:ext>
            </a:extLst>
          </p:cNvPr>
          <p:cNvGrpSpPr/>
          <p:nvPr/>
        </p:nvGrpSpPr>
        <p:grpSpPr>
          <a:xfrm>
            <a:off x="2535179" y="5222054"/>
            <a:ext cx="1314784" cy="630779"/>
            <a:chOff x="5474564" y="3172628"/>
            <a:chExt cx="1314784" cy="63077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ABECCB-8C4B-44A7-A7B1-3C6E6FB7F9D4}"/>
                </a:ext>
              </a:extLst>
            </p:cNvPr>
            <p:cNvSpPr txBox="1"/>
            <p:nvPr/>
          </p:nvSpPr>
          <p:spPr>
            <a:xfrm>
              <a:off x="6258433" y="3172628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15</a:t>
              </a:r>
              <a:endParaRPr lang="id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54B84E-CD44-456B-9888-0E0528A67ADD}"/>
                </a:ext>
              </a:extLst>
            </p:cNvPr>
            <p:cNvSpPr txBox="1"/>
            <p:nvPr/>
          </p:nvSpPr>
          <p:spPr>
            <a:xfrm>
              <a:off x="5474564" y="3549491"/>
              <a:ext cx="13147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Sunday, Apr 2021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E85D46-8D7A-4A4B-A6F7-44E46210C7E0}"/>
              </a:ext>
            </a:extLst>
          </p:cNvPr>
          <p:cNvGrpSpPr/>
          <p:nvPr/>
        </p:nvGrpSpPr>
        <p:grpSpPr>
          <a:xfrm>
            <a:off x="6368048" y="5222054"/>
            <a:ext cx="1314784" cy="630779"/>
            <a:chOff x="5474564" y="3172628"/>
            <a:chExt cx="1314784" cy="63077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0BC937-F9EC-4218-9136-69AF4F9C12AC}"/>
                </a:ext>
              </a:extLst>
            </p:cNvPr>
            <p:cNvSpPr txBox="1"/>
            <p:nvPr/>
          </p:nvSpPr>
          <p:spPr>
            <a:xfrm>
              <a:off x="6258433" y="3172628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19</a:t>
              </a:r>
              <a:endParaRPr lang="id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EFA7C67-606E-482D-8938-9BED81DCFC2F}"/>
                </a:ext>
              </a:extLst>
            </p:cNvPr>
            <p:cNvSpPr txBox="1"/>
            <p:nvPr/>
          </p:nvSpPr>
          <p:spPr>
            <a:xfrm>
              <a:off x="5474564" y="3549491"/>
              <a:ext cx="13147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Sunday, Apr 2021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612D79-F560-49F0-B0E6-21D9B738D6AC}"/>
              </a:ext>
            </a:extLst>
          </p:cNvPr>
          <p:cNvGrpSpPr/>
          <p:nvPr/>
        </p:nvGrpSpPr>
        <p:grpSpPr>
          <a:xfrm>
            <a:off x="10237990" y="5222054"/>
            <a:ext cx="1314784" cy="630779"/>
            <a:chOff x="5474564" y="3172628"/>
            <a:chExt cx="1314784" cy="63077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9BAC7B4-AB6A-4C99-9D49-185CFE9953E9}"/>
                </a:ext>
              </a:extLst>
            </p:cNvPr>
            <p:cNvSpPr txBox="1"/>
            <p:nvPr/>
          </p:nvSpPr>
          <p:spPr>
            <a:xfrm>
              <a:off x="6258433" y="3172628"/>
              <a:ext cx="5309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25</a:t>
              </a:r>
              <a:endParaRPr lang="id-ID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16E8B7-8F5D-4979-AEAE-89ADBDD42E3A}"/>
                </a:ext>
              </a:extLst>
            </p:cNvPr>
            <p:cNvSpPr txBox="1"/>
            <p:nvPr/>
          </p:nvSpPr>
          <p:spPr>
            <a:xfrm>
              <a:off x="5474564" y="3549491"/>
              <a:ext cx="131478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Sunday, Apr 2021</a:t>
              </a:r>
              <a:endParaRPr lang="id-ID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Liberation Sans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F59E22-9788-41C3-99DB-083849A225D7}"/>
              </a:ext>
            </a:extLst>
          </p:cNvPr>
          <p:cNvGrpSpPr/>
          <p:nvPr/>
        </p:nvGrpSpPr>
        <p:grpSpPr>
          <a:xfrm>
            <a:off x="860165" y="1030363"/>
            <a:ext cx="1310627" cy="307777"/>
            <a:chOff x="2894489" y="4027847"/>
            <a:chExt cx="2296635" cy="30777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717820-7CC4-4E55-8B1C-E7923B12CB9F}"/>
                </a:ext>
              </a:extLst>
            </p:cNvPr>
            <p:cNvSpPr/>
            <p:nvPr/>
          </p:nvSpPr>
          <p:spPr>
            <a:xfrm>
              <a:off x="2894489" y="4027847"/>
              <a:ext cx="2296635" cy="307777"/>
            </a:xfrm>
            <a:prstGeom prst="roundRect">
              <a:avLst>
                <a:gd name="adj" fmla="val 1488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36F7E2-3F88-4D17-B93C-73EFCD4CB50E}"/>
                </a:ext>
              </a:extLst>
            </p:cNvPr>
            <p:cNvSpPr/>
            <p:nvPr/>
          </p:nvSpPr>
          <p:spPr>
            <a:xfrm>
              <a:off x="3101522" y="4027847"/>
              <a:ext cx="18825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Education</a:t>
              </a:r>
              <a:endParaRPr lang="id-ID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F03603-3346-402F-B901-4CE2E3D24EB0}"/>
              </a:ext>
            </a:extLst>
          </p:cNvPr>
          <p:cNvGrpSpPr/>
          <p:nvPr/>
        </p:nvGrpSpPr>
        <p:grpSpPr>
          <a:xfrm>
            <a:off x="4785373" y="1030363"/>
            <a:ext cx="1310627" cy="307777"/>
            <a:chOff x="2894489" y="4027847"/>
            <a:chExt cx="2296635" cy="30777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D533D6E-35A5-4FCF-89FC-3E12EB3DD9A6}"/>
                </a:ext>
              </a:extLst>
            </p:cNvPr>
            <p:cNvSpPr/>
            <p:nvPr/>
          </p:nvSpPr>
          <p:spPr>
            <a:xfrm>
              <a:off x="2894489" y="4027847"/>
              <a:ext cx="2296635" cy="307777"/>
            </a:xfrm>
            <a:prstGeom prst="roundRect">
              <a:avLst>
                <a:gd name="adj" fmla="val 1488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908CE4-7F97-4029-882A-423E40261801}"/>
                </a:ext>
              </a:extLst>
            </p:cNvPr>
            <p:cNvSpPr/>
            <p:nvPr/>
          </p:nvSpPr>
          <p:spPr>
            <a:xfrm>
              <a:off x="3101520" y="4027847"/>
              <a:ext cx="18825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Education</a:t>
              </a:r>
              <a:endParaRPr lang="id-ID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517AFB-E123-472B-BDCB-925D6531E75C}"/>
              </a:ext>
            </a:extLst>
          </p:cNvPr>
          <p:cNvGrpSpPr/>
          <p:nvPr/>
        </p:nvGrpSpPr>
        <p:grpSpPr>
          <a:xfrm>
            <a:off x="8587160" y="1030363"/>
            <a:ext cx="1310627" cy="307777"/>
            <a:chOff x="2894489" y="4027847"/>
            <a:chExt cx="2296635" cy="30777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8AFC6C1-2BC2-480F-A0B8-17280B123B2F}"/>
                </a:ext>
              </a:extLst>
            </p:cNvPr>
            <p:cNvSpPr/>
            <p:nvPr/>
          </p:nvSpPr>
          <p:spPr>
            <a:xfrm>
              <a:off x="2894489" y="4027847"/>
              <a:ext cx="2296635" cy="307777"/>
            </a:xfrm>
            <a:prstGeom prst="roundRect">
              <a:avLst>
                <a:gd name="adj" fmla="val 14885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30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+mj-lt"/>
                <a:ea typeface="Roboto" panose="02000000000000000000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D8A699-DCB9-480D-90BF-D3214BC373E9}"/>
                </a:ext>
              </a:extLst>
            </p:cNvPr>
            <p:cNvSpPr/>
            <p:nvPr/>
          </p:nvSpPr>
          <p:spPr>
            <a:xfrm>
              <a:off x="3101520" y="4027847"/>
              <a:ext cx="188257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+mj-lt"/>
                  <a:ea typeface="Roboto" panose="02000000000000000000" pitchFamily="2" charset="0"/>
                </a:rPr>
                <a:t>Education</a:t>
              </a:r>
              <a:endParaRPr lang="id-ID" sz="14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endParaRPr>
            </a:p>
          </p:txBody>
        </p:sp>
      </p:grpSp>
      <p:pic>
        <p:nvPicPr>
          <p:cNvPr id="35" name="Graphic 29">
            <a:extLst>
              <a:ext uri="{FF2B5EF4-FFF2-40B4-BE49-F238E27FC236}">
                <a16:creationId xmlns:a16="http://schemas.microsoft.com/office/drawing/2014/main" id="{3B0746BD-0379-4B85-A54E-86AA70A05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76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standing by a river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5D062CD-74B3-496E-9A78-608E8CB2DC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b="8839"/>
          <a:stretch>
            <a:fillRect/>
          </a:stretch>
        </p:blipFill>
        <p:spPr>
          <a:xfrm>
            <a:off x="6931025" y="3082925"/>
            <a:ext cx="5260975" cy="2838450"/>
          </a:xfrm>
        </p:spPr>
      </p:pic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1C94133B-0816-4E1E-A8CF-6B21F4637534}"/>
              </a:ext>
            </a:extLst>
          </p:cNvPr>
          <p:cNvSpPr/>
          <p:nvPr/>
        </p:nvSpPr>
        <p:spPr>
          <a:xfrm>
            <a:off x="6931025" y="3082414"/>
            <a:ext cx="5260961" cy="2839414"/>
          </a:xfrm>
          <a:prstGeom prst="roundRect">
            <a:avLst>
              <a:gd name="adj" fmla="val 2180"/>
            </a:avLst>
          </a:prstGeom>
          <a:gradFill flip="none" rotWithShape="1">
            <a:gsLst>
              <a:gs pos="0">
                <a:schemeClr val="accent1">
                  <a:alpha val="33000"/>
                </a:schemeClr>
              </a:gs>
              <a:gs pos="100000">
                <a:schemeClr val="accent2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64FB20-9D3E-45D4-BBC0-9B1D1698C707}"/>
              </a:ext>
            </a:extLst>
          </p:cNvPr>
          <p:cNvGrpSpPr/>
          <p:nvPr/>
        </p:nvGrpSpPr>
        <p:grpSpPr>
          <a:xfrm>
            <a:off x="1155114" y="1702846"/>
            <a:ext cx="3484781" cy="1416137"/>
            <a:chOff x="1155114" y="1702846"/>
            <a:chExt cx="3484781" cy="1416137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974F2B-4153-4677-91AA-8DEF7CD29CDE}"/>
                </a:ext>
              </a:extLst>
            </p:cNvPr>
            <p:cNvSpPr/>
            <p:nvPr/>
          </p:nvSpPr>
          <p:spPr>
            <a:xfrm>
              <a:off x="1155114" y="1918654"/>
              <a:ext cx="348478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3000000" scaled="0"/>
                  </a:gra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Bright</a:t>
              </a:r>
            </a:p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Future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3DDEE5F-838A-4E74-9BC4-BEFF82834884}"/>
                </a:ext>
              </a:extLst>
            </p:cNvPr>
            <p:cNvSpPr/>
            <p:nvPr/>
          </p:nvSpPr>
          <p:spPr>
            <a:xfrm>
              <a:off x="1155114" y="1702846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5262915-9F2C-416A-A8D7-0C002DE8EBEE}"/>
              </a:ext>
            </a:extLst>
          </p:cNvPr>
          <p:cNvSpPr/>
          <p:nvPr/>
        </p:nvSpPr>
        <p:spPr>
          <a:xfrm>
            <a:off x="7816645" y="791519"/>
            <a:ext cx="4498259" cy="2722973"/>
          </a:xfrm>
          <a:prstGeom prst="roundRect">
            <a:avLst>
              <a:gd name="adj" fmla="val 2180"/>
            </a:avLst>
          </a:prstGeom>
          <a:solidFill>
            <a:schemeClr val="bg1"/>
          </a:solidFill>
          <a:ln>
            <a:noFill/>
          </a:ln>
          <a:effectLst>
            <a:outerShdw blurRad="152400" dist="50800" dir="5400000" sx="99000" sy="99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b="1" dirty="0">
              <a:solidFill>
                <a:schemeClr val="bg1">
                  <a:lumMod val="95000"/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102" name="Freeform 29">
            <a:extLst>
              <a:ext uri="{FF2B5EF4-FFF2-40B4-BE49-F238E27FC236}">
                <a16:creationId xmlns:a16="http://schemas.microsoft.com/office/drawing/2014/main" id="{3697872E-A2D6-4A87-B1A9-73A42C2D3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0264" y="1214511"/>
            <a:ext cx="268794" cy="277327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3000000" scaled="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07" name="Freeform 110">
            <a:extLst>
              <a:ext uri="{FF2B5EF4-FFF2-40B4-BE49-F238E27FC236}">
                <a16:creationId xmlns:a16="http://schemas.microsoft.com/office/drawing/2014/main" id="{AE4F091D-30A0-4EC5-B3CD-5AF7AF82C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932" y="2356302"/>
            <a:ext cx="279459" cy="226128"/>
          </a:xfrm>
          <a:custGeom>
            <a:avLst/>
            <a:gdLst>
              <a:gd name="T0" fmla="*/ 199860 w 462"/>
              <a:gd name="T1" fmla="*/ 4060 h 373"/>
              <a:gd name="T2" fmla="*/ 199860 w 462"/>
              <a:gd name="T3" fmla="*/ 4060 h 373"/>
              <a:gd name="T4" fmla="*/ 4051 w 462"/>
              <a:gd name="T5" fmla="*/ 72182 h 373"/>
              <a:gd name="T6" fmla="*/ 4051 w 462"/>
              <a:gd name="T7" fmla="*/ 76243 h 373"/>
              <a:gd name="T8" fmla="*/ 44113 w 462"/>
              <a:gd name="T9" fmla="*/ 96093 h 373"/>
              <a:gd name="T10" fmla="*/ 44113 w 462"/>
              <a:gd name="T11" fmla="*/ 96093 h 373"/>
              <a:gd name="T12" fmla="*/ 72021 w 462"/>
              <a:gd name="T13" fmla="*/ 103762 h 373"/>
              <a:gd name="T14" fmla="*/ 195358 w 462"/>
              <a:gd name="T15" fmla="*/ 15790 h 373"/>
              <a:gd name="T16" fmla="*/ 195358 w 462"/>
              <a:gd name="T17" fmla="*/ 15790 h 373"/>
              <a:gd name="T18" fmla="*/ 108032 w 462"/>
              <a:gd name="T19" fmla="*/ 111883 h 373"/>
              <a:gd name="T20" fmla="*/ 108032 w 462"/>
              <a:gd name="T21" fmla="*/ 111883 h 373"/>
              <a:gd name="T22" fmla="*/ 103981 w 462"/>
              <a:gd name="T23" fmla="*/ 115943 h 373"/>
              <a:gd name="T24" fmla="*/ 108032 w 462"/>
              <a:gd name="T25" fmla="*/ 120003 h 373"/>
              <a:gd name="T26" fmla="*/ 108032 w 462"/>
              <a:gd name="T27" fmla="*/ 120003 h 373"/>
              <a:gd name="T28" fmla="*/ 163399 w 462"/>
              <a:gd name="T29" fmla="*/ 152034 h 373"/>
              <a:gd name="T30" fmla="*/ 175552 w 462"/>
              <a:gd name="T31" fmla="*/ 147974 h 373"/>
              <a:gd name="T32" fmla="*/ 207512 w 462"/>
              <a:gd name="T33" fmla="*/ 8121 h 373"/>
              <a:gd name="T34" fmla="*/ 199860 w 462"/>
              <a:gd name="T35" fmla="*/ 4060 h 373"/>
              <a:gd name="T36" fmla="*/ 72021 w 462"/>
              <a:gd name="T37" fmla="*/ 163764 h 373"/>
              <a:gd name="T38" fmla="*/ 72021 w 462"/>
              <a:gd name="T39" fmla="*/ 163764 h 373"/>
              <a:gd name="T40" fmla="*/ 76073 w 462"/>
              <a:gd name="T41" fmla="*/ 167824 h 373"/>
              <a:gd name="T42" fmla="*/ 108032 w 462"/>
              <a:gd name="T43" fmla="*/ 139853 h 373"/>
              <a:gd name="T44" fmla="*/ 72021 w 462"/>
              <a:gd name="T45" fmla="*/ 120003 h 373"/>
              <a:gd name="T46" fmla="*/ 72021 w 462"/>
              <a:gd name="T47" fmla="*/ 163764 h 3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>
              <a:latin typeface="+mj-lt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399FC90-DCFB-4531-80A8-533875A17E0A}"/>
              </a:ext>
            </a:extLst>
          </p:cNvPr>
          <p:cNvGrpSpPr/>
          <p:nvPr/>
        </p:nvGrpSpPr>
        <p:grpSpPr>
          <a:xfrm>
            <a:off x="8666045" y="1079904"/>
            <a:ext cx="3002080" cy="996152"/>
            <a:chOff x="8216138" y="696172"/>
            <a:chExt cx="3002080" cy="996152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BC99B4B-E81A-444F-8356-B3CB08402BB9}"/>
                </a:ext>
              </a:extLst>
            </p:cNvPr>
            <p:cNvSpPr/>
            <p:nvPr/>
          </p:nvSpPr>
          <p:spPr>
            <a:xfrm>
              <a:off x="8223345" y="696172"/>
              <a:ext cx="1820672" cy="506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gradFill>
                    <a:gsLst>
                      <a:gs pos="8000">
                        <a:schemeClr val="accent1"/>
                      </a:gs>
                      <a:gs pos="100000">
                        <a:schemeClr val="accent2"/>
                      </a:gs>
                    </a:gsLst>
                    <a:lin ang="2700000" scaled="1"/>
                  </a:gradFill>
                  <a:latin typeface="+mj-lt"/>
                  <a:ea typeface="Roboto" panose="02000000000000000000" pitchFamily="2" charset="0"/>
                  <a:cs typeface="Calibri"/>
                </a:rPr>
                <a:t>250</a:t>
              </a:r>
              <a:endParaRPr lang="en-US" sz="2000" dirty="0">
                <a:gradFill>
                  <a:gsLst>
                    <a:gs pos="800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</a:gra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284F10-F73D-46D4-886F-6C39279F8668}"/>
                </a:ext>
              </a:extLst>
            </p:cNvPr>
            <p:cNvSpPr/>
            <p:nvPr/>
          </p:nvSpPr>
          <p:spPr>
            <a:xfrm>
              <a:off x="8216138" y="1172438"/>
              <a:ext cx="3002080" cy="519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quis nostrud exerci tation ullamcorper suscipit lobortis nisl ut aliquip ex ea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5A60807-AC76-481B-9A3B-B111340C19E1}"/>
              </a:ext>
            </a:extLst>
          </p:cNvPr>
          <p:cNvGrpSpPr/>
          <p:nvPr/>
        </p:nvGrpSpPr>
        <p:grpSpPr>
          <a:xfrm>
            <a:off x="8666045" y="2212055"/>
            <a:ext cx="2973505" cy="996152"/>
            <a:chOff x="8216138" y="696172"/>
            <a:chExt cx="2973505" cy="996152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9709024-6BC2-43C7-852F-352AB7D88AA4}"/>
                </a:ext>
              </a:extLst>
            </p:cNvPr>
            <p:cNvSpPr/>
            <p:nvPr/>
          </p:nvSpPr>
          <p:spPr>
            <a:xfrm>
              <a:off x="8223345" y="696172"/>
              <a:ext cx="1820672" cy="5060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Calibri"/>
                </a:rPr>
                <a:t>300+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Roboto" panose="02000000000000000000" pitchFamily="2" charset="0"/>
                <a:cs typeface="Calibri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4DE323F-D311-41DE-B286-861C7727F200}"/>
                </a:ext>
              </a:extLst>
            </p:cNvPr>
            <p:cNvSpPr/>
            <p:nvPr/>
          </p:nvSpPr>
          <p:spPr>
            <a:xfrm>
              <a:off x="8216138" y="1172438"/>
              <a:ext cx="2973505" cy="519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quis nostrud exerci tation ullamcorper suscipit lobortis nisl ut aliquip ex ea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A640BE3-4EFE-4188-89BC-C7DD2D67C8D4}"/>
              </a:ext>
            </a:extLst>
          </p:cNvPr>
          <p:cNvSpPr/>
          <p:nvPr/>
        </p:nvSpPr>
        <p:spPr>
          <a:xfrm>
            <a:off x="1153948" y="3644724"/>
            <a:ext cx="3716299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d-ID" sz="1200" b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quis nostrud exerci tation ullamcorper suscipit lobortis nisl ut aliquip ex ea commodo consequat. 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55E6B959-4DBC-4B9D-BC93-4FDE449FE426}"/>
              </a:ext>
            </a:extLst>
          </p:cNvPr>
          <p:cNvSpPr/>
          <p:nvPr/>
        </p:nvSpPr>
        <p:spPr>
          <a:xfrm>
            <a:off x="1153948" y="4559874"/>
            <a:ext cx="3716299" cy="332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id-ID" sz="1400" i="1" dirty="0">
                <a:solidFill>
                  <a:schemeClr val="bg1">
                    <a:lumMod val="6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 wisi enim ad minim veniam</a:t>
            </a:r>
            <a:endParaRPr lang="en-US" sz="1400" i="1" dirty="0">
              <a:solidFill>
                <a:schemeClr val="bg1">
                  <a:lumMod val="6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AC8CC251-7C09-4BB4-A408-DDB0F8E042D2}"/>
              </a:ext>
            </a:extLst>
          </p:cNvPr>
          <p:cNvSpPr/>
          <p:nvPr/>
        </p:nvSpPr>
        <p:spPr>
          <a:xfrm rot="5400000">
            <a:off x="9332179" y="2092092"/>
            <a:ext cx="1015663" cy="487707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Smart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6A7EF99-8869-4FB0-9DBB-C972F19373B3}"/>
              </a:ext>
            </a:extLst>
          </p:cNvPr>
          <p:cNvSpPr/>
          <p:nvPr/>
        </p:nvSpPr>
        <p:spPr>
          <a:xfrm rot="5400000">
            <a:off x="10347540" y="3339620"/>
            <a:ext cx="1015663" cy="3783056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  <a:alpha val="50000"/>
                  </a:schemeClr>
                </a:solidFill>
                <a:latin typeface="+mj-lt"/>
                <a:ea typeface="Roboto" panose="02000000000000000000" pitchFamily="2" charset="0"/>
                <a:cs typeface="Segoe UI" panose="020B0502040204020203" pitchFamily="34" charset="0"/>
              </a:rPr>
              <a:t>System</a:t>
            </a:r>
          </a:p>
        </p:txBody>
      </p:sp>
      <p:pic>
        <p:nvPicPr>
          <p:cNvPr id="21" name="Graphic 29">
            <a:extLst>
              <a:ext uri="{FF2B5EF4-FFF2-40B4-BE49-F238E27FC236}">
                <a16:creationId xmlns:a16="http://schemas.microsoft.com/office/drawing/2014/main" id="{91D2FFD5-ECCC-4649-9DA8-73E0919BB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102" grpId="0" animBg="1"/>
      <p:bldP spid="107" grpId="0" animBg="1"/>
      <p:bldP spid="157" grpId="0"/>
      <p:bldP spid="158" grpId="0"/>
      <p:bldP spid="184" grpId="0"/>
      <p:bldP spid="18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20AED9-4D2C-40C6-85F2-4899FCB12D16}"/>
              </a:ext>
            </a:extLst>
          </p:cNvPr>
          <p:cNvGrpSpPr/>
          <p:nvPr/>
        </p:nvGrpSpPr>
        <p:grpSpPr>
          <a:xfrm>
            <a:off x="3009900" y="673506"/>
            <a:ext cx="6172200" cy="892552"/>
            <a:chOff x="3009900" y="673506"/>
            <a:chExt cx="6172200" cy="8925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C0360B-512A-4647-9FFE-D9A048B4AAD4}"/>
                </a:ext>
              </a:extLst>
            </p:cNvPr>
            <p:cNvSpPr txBox="1"/>
            <p:nvPr/>
          </p:nvSpPr>
          <p:spPr>
            <a:xfrm>
              <a:off x="3009900" y="981283"/>
              <a:ext cx="6172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Open Sans" panose="020B0606030504020204" pitchFamily="34" charset="0"/>
                </a:rPr>
                <a:t>Why Choose Us?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E4E78F-656E-48BD-86DF-75E1A6E12349}"/>
                </a:ext>
              </a:extLst>
            </p:cNvPr>
            <p:cNvSpPr/>
            <p:nvPr/>
          </p:nvSpPr>
          <p:spPr>
            <a:xfrm>
              <a:off x="5038916" y="673506"/>
              <a:ext cx="21141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Roboto" panose="02000000000000000000" pitchFamily="2" charset="0"/>
                  <a:cs typeface="Segoe UI" panose="020B0502040204020203" pitchFamily="34" charset="0"/>
                </a:rPr>
                <a:t>Modern Business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14DD9-106D-4433-B614-52D1125DEA07}"/>
              </a:ext>
            </a:extLst>
          </p:cNvPr>
          <p:cNvGrpSpPr/>
          <p:nvPr/>
        </p:nvGrpSpPr>
        <p:grpSpPr>
          <a:xfrm>
            <a:off x="625182" y="1911179"/>
            <a:ext cx="947057" cy="947057"/>
            <a:chOff x="625182" y="1911179"/>
            <a:chExt cx="947057" cy="947057"/>
          </a:xfrm>
        </p:grpSpPr>
        <p:sp>
          <p:nvSpPr>
            <p:cNvPr id="6" name="Diamond 5">
              <a:extLst>
                <a:ext uri="{FF2B5EF4-FFF2-40B4-BE49-F238E27FC236}">
                  <a16:creationId xmlns:a16="http://schemas.microsoft.com/office/drawing/2014/main" id="{141F4A69-B694-4B23-8C07-9F26BEBAED72}"/>
                </a:ext>
              </a:extLst>
            </p:cNvPr>
            <p:cNvSpPr/>
            <p:nvPr/>
          </p:nvSpPr>
          <p:spPr>
            <a:xfrm>
              <a:off x="625182" y="1911179"/>
              <a:ext cx="947057" cy="947057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atin typeface="+mj-lt"/>
              </a:endParaRPr>
            </a:p>
          </p:txBody>
        </p:sp>
        <p:sp>
          <p:nvSpPr>
            <p:cNvPr id="7" name="AutoShape 117">
              <a:extLst>
                <a:ext uri="{FF2B5EF4-FFF2-40B4-BE49-F238E27FC236}">
                  <a16:creationId xmlns:a16="http://schemas.microsoft.com/office/drawing/2014/main" id="{60835F75-FA7E-481F-8C45-6E5331C02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82" y="2256813"/>
              <a:ext cx="340856" cy="255788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12008D-078F-4C9E-B578-921D5F92BFBD}"/>
              </a:ext>
            </a:extLst>
          </p:cNvPr>
          <p:cNvGrpSpPr/>
          <p:nvPr/>
        </p:nvGrpSpPr>
        <p:grpSpPr>
          <a:xfrm>
            <a:off x="1686384" y="2072147"/>
            <a:ext cx="2899990" cy="1043563"/>
            <a:chOff x="1686384" y="2072147"/>
            <a:chExt cx="2899990" cy="1043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471851-394D-4523-A5B9-D011A0DB1C3C}"/>
                </a:ext>
              </a:extLst>
            </p:cNvPr>
            <p:cNvSpPr/>
            <p:nvPr/>
          </p:nvSpPr>
          <p:spPr>
            <a:xfrm>
              <a:off x="1686384" y="2379162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D1065A-8D44-45DA-A759-8B1A914E8997}"/>
                </a:ext>
              </a:extLst>
            </p:cNvPr>
            <p:cNvSpPr txBox="1"/>
            <p:nvPr/>
          </p:nvSpPr>
          <p:spPr>
            <a:xfrm>
              <a:off x="1686384" y="2072147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13BAFB-FB3B-43B5-89AD-FB36D87484AE}"/>
              </a:ext>
            </a:extLst>
          </p:cNvPr>
          <p:cNvGrpSpPr/>
          <p:nvPr/>
        </p:nvGrpSpPr>
        <p:grpSpPr>
          <a:xfrm>
            <a:off x="1686384" y="3613318"/>
            <a:ext cx="2899990" cy="1062906"/>
            <a:chOff x="1686384" y="3613318"/>
            <a:chExt cx="2899990" cy="106290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269E08-41B5-49F4-9346-215D7A9D5587}"/>
                </a:ext>
              </a:extLst>
            </p:cNvPr>
            <p:cNvSpPr txBox="1"/>
            <p:nvPr/>
          </p:nvSpPr>
          <p:spPr>
            <a:xfrm>
              <a:off x="1686384" y="3613318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#2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FEF2CEE-F9B1-4932-93F2-111ABE71DAC3}"/>
                </a:ext>
              </a:extLst>
            </p:cNvPr>
            <p:cNvSpPr/>
            <p:nvPr/>
          </p:nvSpPr>
          <p:spPr>
            <a:xfrm>
              <a:off x="1686384" y="3939676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EA9A22-A81D-40E4-98AB-89907C581A04}"/>
              </a:ext>
            </a:extLst>
          </p:cNvPr>
          <p:cNvGrpSpPr/>
          <p:nvPr/>
        </p:nvGrpSpPr>
        <p:grpSpPr>
          <a:xfrm>
            <a:off x="1686384" y="5154489"/>
            <a:ext cx="2899990" cy="1001578"/>
            <a:chOff x="1686384" y="5154489"/>
            <a:chExt cx="2899990" cy="100157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A7F851-8700-461B-AD64-1ECCC0D54467}"/>
                </a:ext>
              </a:extLst>
            </p:cNvPr>
            <p:cNvSpPr txBox="1"/>
            <p:nvPr/>
          </p:nvSpPr>
          <p:spPr>
            <a:xfrm>
              <a:off x="1686384" y="5154489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#3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2823D16-9A6A-465F-A64A-52971DECCE35}"/>
                </a:ext>
              </a:extLst>
            </p:cNvPr>
            <p:cNvSpPr/>
            <p:nvPr/>
          </p:nvSpPr>
          <p:spPr>
            <a:xfrm>
              <a:off x="1686384" y="5419519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BC13D8-6E44-4C0D-8AE1-B7752D065B83}"/>
              </a:ext>
            </a:extLst>
          </p:cNvPr>
          <p:cNvGrpSpPr/>
          <p:nvPr/>
        </p:nvGrpSpPr>
        <p:grpSpPr>
          <a:xfrm>
            <a:off x="7720202" y="2072147"/>
            <a:ext cx="2899990" cy="1043563"/>
            <a:chOff x="7720202" y="2072147"/>
            <a:chExt cx="2899990" cy="104356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F48AADE-7EF5-48C8-BE04-D5FADD3FE92B}"/>
                </a:ext>
              </a:extLst>
            </p:cNvPr>
            <p:cNvSpPr/>
            <p:nvPr/>
          </p:nvSpPr>
          <p:spPr>
            <a:xfrm flipH="1">
              <a:off x="7928668" y="2379162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3DC90E6-6B9B-43AA-BD1D-9D708B060825}"/>
                </a:ext>
              </a:extLst>
            </p:cNvPr>
            <p:cNvSpPr txBox="1"/>
            <p:nvPr/>
          </p:nvSpPr>
          <p:spPr>
            <a:xfrm flipH="1">
              <a:off x="7720202" y="2072147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88F0A5-D27E-4CAC-899E-DD2254A68F86}"/>
              </a:ext>
            </a:extLst>
          </p:cNvPr>
          <p:cNvGrpSpPr/>
          <p:nvPr/>
        </p:nvGrpSpPr>
        <p:grpSpPr>
          <a:xfrm>
            <a:off x="7720202" y="3613318"/>
            <a:ext cx="2899990" cy="1062906"/>
            <a:chOff x="7720202" y="3613318"/>
            <a:chExt cx="2899990" cy="1062906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D3AABC7-75BB-4996-B3B3-6E893A28EB7D}"/>
                </a:ext>
              </a:extLst>
            </p:cNvPr>
            <p:cNvSpPr txBox="1"/>
            <p:nvPr/>
          </p:nvSpPr>
          <p:spPr>
            <a:xfrm flipH="1">
              <a:off x="7720202" y="3613318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#5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2880614-481E-4071-9099-1368DC585B00}"/>
                </a:ext>
              </a:extLst>
            </p:cNvPr>
            <p:cNvSpPr/>
            <p:nvPr/>
          </p:nvSpPr>
          <p:spPr>
            <a:xfrm flipH="1">
              <a:off x="7928668" y="3939676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E7F620-B291-4F8A-98D9-8DD334E55135}"/>
              </a:ext>
            </a:extLst>
          </p:cNvPr>
          <p:cNvGrpSpPr/>
          <p:nvPr/>
        </p:nvGrpSpPr>
        <p:grpSpPr>
          <a:xfrm>
            <a:off x="7720202" y="5154489"/>
            <a:ext cx="2899990" cy="1001578"/>
            <a:chOff x="7720202" y="5154489"/>
            <a:chExt cx="2899990" cy="100157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E0E72CF-5FF4-451C-826A-53B75FCF659D}"/>
                </a:ext>
              </a:extLst>
            </p:cNvPr>
            <p:cNvSpPr txBox="1"/>
            <p:nvPr/>
          </p:nvSpPr>
          <p:spPr>
            <a:xfrm flipH="1">
              <a:off x="7720202" y="5154489"/>
              <a:ext cx="289999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Roboto" panose="02000000000000000000" pitchFamily="2" charset="0"/>
                  <a:cs typeface="Liberation Sans" panose="020B0604020202020204" pitchFamily="34" charset="0"/>
                </a:rPr>
                <a:t>Your Tittle #6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AE6D31E-4689-4203-97F2-42F7DC89F4AE}"/>
                </a:ext>
              </a:extLst>
            </p:cNvPr>
            <p:cNvSpPr/>
            <p:nvPr/>
          </p:nvSpPr>
          <p:spPr>
            <a:xfrm flipH="1">
              <a:off x="7928668" y="5419519"/>
              <a:ext cx="2691524" cy="736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id-ID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 wisi enim ad minim veniam, quis nostrud exerci tation ullamcorper suscipit loborti</a:t>
              </a:r>
              <a:r>
                <a:rPr lang="en-US" sz="1200" dirty="0">
                  <a:solidFill>
                    <a:schemeClr val="bg1">
                      <a:lumMod val="65000"/>
                    </a:schemeClr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2AEEEA-EFFC-4E80-9DEB-578D470EC368}"/>
              </a:ext>
            </a:extLst>
          </p:cNvPr>
          <p:cNvGrpSpPr/>
          <p:nvPr/>
        </p:nvGrpSpPr>
        <p:grpSpPr>
          <a:xfrm>
            <a:off x="590826" y="4993521"/>
            <a:ext cx="947057" cy="947057"/>
            <a:chOff x="590826" y="4993521"/>
            <a:chExt cx="947057" cy="947057"/>
          </a:xfrm>
        </p:grpSpPr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E29BB790-D64F-4D07-B0E1-E2446060EF06}"/>
                </a:ext>
              </a:extLst>
            </p:cNvPr>
            <p:cNvSpPr/>
            <p:nvPr/>
          </p:nvSpPr>
          <p:spPr>
            <a:xfrm>
              <a:off x="590826" y="4993521"/>
              <a:ext cx="947057" cy="947057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atin typeface="+mj-lt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501DDF-BE4C-450D-8902-A8FC45B6EE09}"/>
                </a:ext>
              </a:extLst>
            </p:cNvPr>
            <p:cNvGrpSpPr/>
            <p:nvPr/>
          </p:nvGrpSpPr>
          <p:grpSpPr>
            <a:xfrm>
              <a:off x="888420" y="5291115"/>
              <a:ext cx="351869" cy="351869"/>
              <a:chOff x="8216107" y="2577307"/>
              <a:chExt cx="464344" cy="464344"/>
            </a:xfrm>
            <a:solidFill>
              <a:schemeClr val="bg1"/>
            </a:solidFill>
          </p:grpSpPr>
          <p:sp>
            <p:nvSpPr>
              <p:cNvPr id="70" name="AutoShape 52">
                <a:extLst>
                  <a:ext uri="{FF2B5EF4-FFF2-40B4-BE49-F238E27FC236}">
                    <a16:creationId xmlns:a16="http://schemas.microsoft.com/office/drawing/2014/main" id="{81C8372B-19AD-4F7E-9F75-207AAD2CA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1" name="AutoShape 53">
                <a:extLst>
                  <a:ext uri="{FF2B5EF4-FFF2-40B4-BE49-F238E27FC236}">
                    <a16:creationId xmlns:a16="http://schemas.microsoft.com/office/drawing/2014/main" id="{40AB6D54-FF35-4890-933F-9771F30C3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2" name="AutoShape 54">
                <a:extLst>
                  <a:ext uri="{FF2B5EF4-FFF2-40B4-BE49-F238E27FC236}">
                    <a16:creationId xmlns:a16="http://schemas.microsoft.com/office/drawing/2014/main" id="{48E02486-EFC1-42D6-86F6-820A0F667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3" name="AutoShape 55">
                <a:extLst>
                  <a:ext uri="{FF2B5EF4-FFF2-40B4-BE49-F238E27FC236}">
                    <a16:creationId xmlns:a16="http://schemas.microsoft.com/office/drawing/2014/main" id="{119ADBB8-A646-4E2B-8373-A28276842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D4B0B2-91FB-4DAF-9D10-B95D8D7B9981}"/>
              </a:ext>
            </a:extLst>
          </p:cNvPr>
          <p:cNvGrpSpPr/>
          <p:nvPr/>
        </p:nvGrpSpPr>
        <p:grpSpPr>
          <a:xfrm>
            <a:off x="608004" y="3452350"/>
            <a:ext cx="947057" cy="947057"/>
            <a:chOff x="608004" y="3452350"/>
            <a:chExt cx="947057" cy="947057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6113D9E4-2353-4CC9-974B-E712B8E40ECB}"/>
                </a:ext>
              </a:extLst>
            </p:cNvPr>
            <p:cNvSpPr/>
            <p:nvPr/>
          </p:nvSpPr>
          <p:spPr>
            <a:xfrm>
              <a:off x="608004" y="3452350"/>
              <a:ext cx="947057" cy="947057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atin typeface="+mj-lt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811B1479-EA59-4E6B-B46B-B6EFB04EFD87}"/>
                </a:ext>
              </a:extLst>
            </p:cNvPr>
            <p:cNvGrpSpPr/>
            <p:nvPr/>
          </p:nvGrpSpPr>
          <p:grpSpPr>
            <a:xfrm>
              <a:off x="884330" y="3733145"/>
              <a:ext cx="384808" cy="385466"/>
              <a:chOff x="7275629" y="3973834"/>
              <a:chExt cx="464344" cy="465138"/>
            </a:xfrm>
            <a:solidFill>
              <a:schemeClr val="bg1"/>
            </a:solidFill>
          </p:grpSpPr>
          <p:sp>
            <p:nvSpPr>
              <p:cNvPr id="75" name="AutoShape 37">
                <a:extLst>
                  <a:ext uri="{FF2B5EF4-FFF2-40B4-BE49-F238E27FC236}">
                    <a16:creationId xmlns:a16="http://schemas.microsoft.com/office/drawing/2014/main" id="{FDBCFED3-5423-428F-B9FC-553C9FAEA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5629" y="4017490"/>
                <a:ext cx="423069" cy="421482"/>
              </a:xfrm>
              <a:custGeom>
                <a:avLst/>
                <a:gdLst>
                  <a:gd name="T0" fmla="+- 0 10849 98"/>
                  <a:gd name="T1" fmla="*/ T0 w 21502"/>
                  <a:gd name="T2" fmla="*/ 10800 h 21600"/>
                  <a:gd name="T3" fmla="+- 0 10849 98"/>
                  <a:gd name="T4" fmla="*/ T3 w 21502"/>
                  <a:gd name="T5" fmla="*/ 10800 h 21600"/>
                  <a:gd name="T6" fmla="+- 0 10849 98"/>
                  <a:gd name="T7" fmla="*/ T6 w 21502"/>
                  <a:gd name="T8" fmla="*/ 10800 h 21600"/>
                  <a:gd name="T9" fmla="+- 0 10849 98"/>
                  <a:gd name="T10" fmla="*/ T9 w 2150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02" h="21600">
                    <a:moveTo>
                      <a:pt x="19917" y="7880"/>
                    </a:moveTo>
                    <a:lnTo>
                      <a:pt x="18875" y="8932"/>
                    </a:lnTo>
                    <a:cubicBezTo>
                      <a:pt x="18730" y="9079"/>
                      <a:pt x="18497" y="9079"/>
                      <a:pt x="18353" y="8932"/>
                    </a:cubicBezTo>
                    <a:lnTo>
                      <a:pt x="17048" y="7617"/>
                    </a:lnTo>
                    <a:lnTo>
                      <a:pt x="15991" y="10290"/>
                    </a:lnTo>
                    <a:lnTo>
                      <a:pt x="16080" y="10064"/>
                    </a:lnTo>
                    <a:cubicBezTo>
                      <a:pt x="13859" y="7826"/>
                      <a:pt x="11601" y="7544"/>
                      <a:pt x="9565" y="7291"/>
                    </a:cubicBezTo>
                    <a:cubicBezTo>
                      <a:pt x="8910" y="7210"/>
                      <a:pt x="8276" y="7126"/>
                      <a:pt x="7652" y="6990"/>
                    </a:cubicBezTo>
                    <a:lnTo>
                      <a:pt x="13918" y="4456"/>
                    </a:lnTo>
                    <a:lnTo>
                      <a:pt x="12652" y="3179"/>
                    </a:lnTo>
                    <a:cubicBezTo>
                      <a:pt x="12508" y="3033"/>
                      <a:pt x="12508" y="2798"/>
                      <a:pt x="12652" y="2652"/>
                    </a:cubicBezTo>
                    <a:lnTo>
                      <a:pt x="13695" y="1598"/>
                    </a:lnTo>
                    <a:cubicBezTo>
                      <a:pt x="13840" y="1453"/>
                      <a:pt x="14073" y="1453"/>
                      <a:pt x="14217" y="1598"/>
                    </a:cubicBezTo>
                    <a:lnTo>
                      <a:pt x="19917" y="7353"/>
                    </a:lnTo>
                    <a:cubicBezTo>
                      <a:pt x="20062" y="7499"/>
                      <a:pt x="20062" y="7734"/>
                      <a:pt x="19917" y="7880"/>
                    </a:cubicBezTo>
                    <a:moveTo>
                      <a:pt x="12292" y="19639"/>
                    </a:moveTo>
                    <a:cubicBezTo>
                      <a:pt x="12200" y="19872"/>
                      <a:pt x="11999" y="20044"/>
                      <a:pt x="11756" y="20095"/>
                    </a:cubicBezTo>
                    <a:cubicBezTo>
                      <a:pt x="11700" y="20106"/>
                      <a:pt x="11643" y="20111"/>
                      <a:pt x="11587" y="20110"/>
                    </a:cubicBezTo>
                    <a:cubicBezTo>
                      <a:pt x="11400" y="20105"/>
                      <a:pt x="11219" y="20030"/>
                      <a:pt x="11084" y="19892"/>
                    </a:cubicBezTo>
                    <a:lnTo>
                      <a:pt x="1692" y="10517"/>
                    </a:lnTo>
                    <a:cubicBezTo>
                      <a:pt x="1519" y="10343"/>
                      <a:pt x="1443" y="10094"/>
                      <a:pt x="1488" y="9852"/>
                    </a:cubicBezTo>
                    <a:cubicBezTo>
                      <a:pt x="1533" y="9610"/>
                      <a:pt x="1695" y="9407"/>
                      <a:pt x="1917" y="9308"/>
                    </a:cubicBezTo>
                    <a:lnTo>
                      <a:pt x="6505" y="7453"/>
                    </a:lnTo>
                    <a:cubicBezTo>
                      <a:pt x="9597" y="8490"/>
                      <a:pt x="12689" y="7491"/>
                      <a:pt x="15781" y="10821"/>
                    </a:cubicBezTo>
                    <a:cubicBezTo>
                      <a:pt x="15781" y="10821"/>
                      <a:pt x="12292" y="19639"/>
                      <a:pt x="12292" y="19639"/>
                    </a:cubicBezTo>
                    <a:close/>
                    <a:moveTo>
                      <a:pt x="15260" y="545"/>
                    </a:moveTo>
                    <a:cubicBezTo>
                      <a:pt x="14912" y="193"/>
                      <a:pt x="14449" y="0"/>
                      <a:pt x="13956" y="0"/>
                    </a:cubicBezTo>
                    <a:cubicBezTo>
                      <a:pt x="13463" y="0"/>
                      <a:pt x="13000" y="193"/>
                      <a:pt x="12651" y="546"/>
                    </a:cubicBezTo>
                    <a:lnTo>
                      <a:pt x="11610" y="1598"/>
                    </a:lnTo>
                    <a:cubicBezTo>
                      <a:pt x="11261" y="1949"/>
                      <a:pt x="11068" y="2417"/>
                      <a:pt x="11068" y="2915"/>
                    </a:cubicBezTo>
                    <a:cubicBezTo>
                      <a:pt x="11068" y="3265"/>
                      <a:pt x="11164" y="3601"/>
                      <a:pt x="11342" y="3893"/>
                    </a:cubicBezTo>
                    <a:lnTo>
                      <a:pt x="1324" y="7944"/>
                    </a:lnTo>
                    <a:cubicBezTo>
                      <a:pt x="654" y="8241"/>
                      <a:pt x="173" y="8851"/>
                      <a:pt x="38" y="9575"/>
                    </a:cubicBezTo>
                    <a:cubicBezTo>
                      <a:pt x="-98" y="10302"/>
                      <a:pt x="130" y="11048"/>
                      <a:pt x="654" y="11576"/>
                    </a:cubicBezTo>
                    <a:lnTo>
                      <a:pt x="10041" y="20946"/>
                    </a:lnTo>
                    <a:cubicBezTo>
                      <a:pt x="10445" y="21354"/>
                      <a:pt x="10982" y="21586"/>
                      <a:pt x="11549" y="21599"/>
                    </a:cubicBezTo>
                    <a:cubicBezTo>
                      <a:pt x="11562" y="21599"/>
                      <a:pt x="11593" y="21599"/>
                      <a:pt x="11605" y="21599"/>
                    </a:cubicBezTo>
                    <a:cubicBezTo>
                      <a:pt x="11754" y="21599"/>
                      <a:pt x="11906" y="21584"/>
                      <a:pt x="12056" y="21553"/>
                    </a:cubicBezTo>
                    <a:cubicBezTo>
                      <a:pt x="12789" y="21399"/>
                      <a:pt x="13390" y="20888"/>
                      <a:pt x="13662" y="20191"/>
                    </a:cubicBezTo>
                    <a:lnTo>
                      <a:pt x="17604" y="10229"/>
                    </a:lnTo>
                    <a:cubicBezTo>
                      <a:pt x="17902" y="10426"/>
                      <a:pt x="18250" y="10532"/>
                      <a:pt x="18613" y="10532"/>
                    </a:cubicBezTo>
                    <a:cubicBezTo>
                      <a:pt x="19107" y="10532"/>
                      <a:pt x="19570" y="10338"/>
                      <a:pt x="19918" y="9986"/>
                    </a:cubicBezTo>
                    <a:lnTo>
                      <a:pt x="20957" y="8937"/>
                    </a:lnTo>
                    <a:cubicBezTo>
                      <a:pt x="21308" y="8585"/>
                      <a:pt x="21502" y="8116"/>
                      <a:pt x="21502" y="7617"/>
                    </a:cubicBezTo>
                    <a:cubicBezTo>
                      <a:pt x="21502" y="7117"/>
                      <a:pt x="21308" y="6648"/>
                      <a:pt x="20961" y="6300"/>
                    </a:cubicBezTo>
                    <a:cubicBezTo>
                      <a:pt x="20961" y="6300"/>
                      <a:pt x="15260" y="545"/>
                      <a:pt x="15260" y="545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6" name="AutoShape 38">
                <a:extLst>
                  <a:ext uri="{FF2B5EF4-FFF2-40B4-BE49-F238E27FC236}">
                    <a16:creationId xmlns:a16="http://schemas.microsoft.com/office/drawing/2014/main" id="{253D63A4-4B78-4C3B-B4DA-F5CDDCB26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8829" y="4206403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4320"/>
                    </a:moveTo>
                    <a:cubicBezTo>
                      <a:pt x="14381" y="4320"/>
                      <a:pt x="17279" y="7222"/>
                      <a:pt x="17279" y="10800"/>
                    </a:cubicBezTo>
                    <a:cubicBezTo>
                      <a:pt x="17279" y="14377"/>
                      <a:pt x="14381" y="17279"/>
                      <a:pt x="10800" y="17279"/>
                    </a:cubicBezTo>
                    <a:cubicBezTo>
                      <a:pt x="7218" y="17279"/>
                      <a:pt x="4319" y="14377"/>
                      <a:pt x="4319" y="10800"/>
                    </a:cubicBezTo>
                    <a:cubicBezTo>
                      <a:pt x="4319" y="7222"/>
                      <a:pt x="7218" y="4320"/>
                      <a:pt x="10800" y="4320"/>
                    </a:cubicBezTo>
                    <a:moveTo>
                      <a:pt x="10800" y="21599"/>
                    </a:move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7" name="AutoShape 39">
                <a:extLst>
                  <a:ext uri="{FF2B5EF4-FFF2-40B4-BE49-F238E27FC236}">
                    <a16:creationId xmlns:a16="http://schemas.microsoft.com/office/drawing/2014/main" id="{F93DED0A-ADE5-4EC8-9985-896FD0276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7742" y="3973834"/>
                <a:ext cx="72231" cy="730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7279"/>
                    </a:moveTo>
                    <a:cubicBezTo>
                      <a:pt x="7218" y="17279"/>
                      <a:pt x="4320" y="14377"/>
                      <a:pt x="4320" y="10800"/>
                    </a:cubicBezTo>
                    <a:cubicBezTo>
                      <a:pt x="4320" y="7222"/>
                      <a:pt x="7218" y="4320"/>
                      <a:pt x="10800" y="4320"/>
                    </a:cubicBezTo>
                    <a:cubicBezTo>
                      <a:pt x="14381" y="4320"/>
                      <a:pt x="17280" y="7222"/>
                      <a:pt x="17280" y="10800"/>
                    </a:cubicBezTo>
                    <a:cubicBezTo>
                      <a:pt x="17280" y="14377"/>
                      <a:pt x="14381" y="17279"/>
                      <a:pt x="10800" y="17279"/>
                    </a:cubicBezTo>
                    <a:moveTo>
                      <a:pt x="10800" y="0"/>
                    </a:moveTo>
                    <a:cubicBezTo>
                      <a:pt x="4847" y="0"/>
                      <a:pt x="0" y="4843"/>
                      <a:pt x="0" y="10800"/>
                    </a:cubicBezTo>
                    <a:cubicBezTo>
                      <a:pt x="0" y="16756"/>
                      <a:pt x="4847" y="21599"/>
                      <a:pt x="10800" y="21599"/>
                    </a:cubicBezTo>
                    <a:cubicBezTo>
                      <a:pt x="16752" y="21599"/>
                      <a:pt x="21600" y="16756"/>
                      <a:pt x="21600" y="10800"/>
                    </a:cubicBezTo>
                    <a:cubicBezTo>
                      <a:pt x="21600" y="4843"/>
                      <a:pt x="16752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8" name="AutoShape 40">
                <a:extLst>
                  <a:ext uri="{FF2B5EF4-FFF2-40B4-BE49-F238E27FC236}">
                    <a16:creationId xmlns:a16="http://schemas.microsoft.com/office/drawing/2014/main" id="{759CECC7-E22F-4BC3-A040-12782DFD0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517" y="4192115"/>
                <a:ext cx="57944" cy="579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5400"/>
                    </a:moveTo>
                    <a:cubicBezTo>
                      <a:pt x="13779" y="5400"/>
                      <a:pt x="16199" y="7815"/>
                      <a:pt x="16199" y="10800"/>
                    </a:cubicBezTo>
                    <a:cubicBezTo>
                      <a:pt x="16199" y="13784"/>
                      <a:pt x="13779" y="16200"/>
                      <a:pt x="10800" y="16200"/>
                    </a:cubicBezTo>
                    <a:cubicBezTo>
                      <a:pt x="7820" y="16200"/>
                      <a:pt x="5399" y="13784"/>
                      <a:pt x="5399" y="10800"/>
                    </a:cubicBezTo>
                    <a:cubicBezTo>
                      <a:pt x="5399" y="7815"/>
                      <a:pt x="7820" y="5400"/>
                      <a:pt x="10800" y="5400"/>
                    </a:cubicBezTo>
                    <a:moveTo>
                      <a:pt x="0" y="10800"/>
                    </a:moveTo>
                    <a:cubicBezTo>
                      <a:pt x="0" y="16753"/>
                      <a:pt x="4843" y="21599"/>
                      <a:pt x="10800" y="21599"/>
                    </a:cubicBezTo>
                    <a:cubicBezTo>
                      <a:pt x="16756" y="21599"/>
                      <a:pt x="21600" y="16753"/>
                      <a:pt x="21600" y="10800"/>
                    </a:cubicBezTo>
                    <a:cubicBezTo>
                      <a:pt x="21600" y="4846"/>
                      <a:pt x="16756" y="0"/>
                      <a:pt x="10800" y="0"/>
                    </a:cubicBezTo>
                    <a:cubicBezTo>
                      <a:pt x="4843" y="0"/>
                      <a:pt x="0" y="4846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79" name="AutoShape 41">
                <a:extLst>
                  <a:ext uri="{FF2B5EF4-FFF2-40B4-BE49-F238E27FC236}">
                    <a16:creationId xmlns:a16="http://schemas.microsoft.com/office/drawing/2014/main" id="{5478186E-3747-426B-BAC6-489EFA5FE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9460" y="4293715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80" name="AutoShape 42">
                <a:extLst>
                  <a:ext uri="{FF2B5EF4-FFF2-40B4-BE49-F238E27FC236}">
                    <a16:creationId xmlns:a16="http://schemas.microsoft.com/office/drawing/2014/main" id="{789D0E3A-C27E-403F-A6C9-5A6E097AD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2029" y="4075434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41" y="0"/>
                      <a:pt x="0" y="4830"/>
                      <a:pt x="0" y="10800"/>
                    </a:cubicBezTo>
                    <a:cubicBezTo>
                      <a:pt x="0" y="16769"/>
                      <a:pt x="4841" y="21599"/>
                      <a:pt x="10800" y="21599"/>
                    </a:cubicBezTo>
                    <a:cubicBezTo>
                      <a:pt x="16758" y="21599"/>
                      <a:pt x="21600" y="16769"/>
                      <a:pt x="21600" y="10800"/>
                    </a:cubicBezTo>
                    <a:cubicBezTo>
                      <a:pt x="21600" y="4830"/>
                      <a:pt x="16758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4996AD-C936-40D2-BF8B-B62C3475048E}"/>
              </a:ext>
            </a:extLst>
          </p:cNvPr>
          <p:cNvGrpSpPr/>
          <p:nvPr/>
        </p:nvGrpSpPr>
        <p:grpSpPr>
          <a:xfrm>
            <a:off x="10734337" y="1911179"/>
            <a:ext cx="947057" cy="947057"/>
            <a:chOff x="10734337" y="1911179"/>
            <a:chExt cx="947057" cy="947057"/>
          </a:xfrm>
        </p:grpSpPr>
        <p:sp>
          <p:nvSpPr>
            <p:cNvPr id="60" name="Diamond 59">
              <a:extLst>
                <a:ext uri="{FF2B5EF4-FFF2-40B4-BE49-F238E27FC236}">
                  <a16:creationId xmlns:a16="http://schemas.microsoft.com/office/drawing/2014/main" id="{77168B50-D56D-4421-B50A-C9B058A61737}"/>
                </a:ext>
              </a:extLst>
            </p:cNvPr>
            <p:cNvSpPr/>
            <p:nvPr/>
          </p:nvSpPr>
          <p:spPr>
            <a:xfrm flipH="1">
              <a:off x="10734337" y="1911179"/>
              <a:ext cx="947057" cy="947057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atin typeface="+mj-lt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A4E05BA-DC6A-44E9-955D-A731CB4A0F05}"/>
                </a:ext>
              </a:extLst>
            </p:cNvPr>
            <p:cNvGrpSpPr/>
            <p:nvPr/>
          </p:nvGrpSpPr>
          <p:grpSpPr>
            <a:xfrm>
              <a:off x="11087309" y="2209407"/>
              <a:ext cx="241112" cy="350600"/>
              <a:chOff x="10146507" y="3505994"/>
              <a:chExt cx="319881" cy="465138"/>
            </a:xfrm>
            <a:solidFill>
              <a:schemeClr val="bg1"/>
            </a:solidFill>
          </p:grpSpPr>
          <p:sp>
            <p:nvSpPr>
              <p:cNvPr id="82" name="AutoShape 30">
                <a:extLst>
                  <a:ext uri="{FF2B5EF4-FFF2-40B4-BE49-F238E27FC236}">
                    <a16:creationId xmlns:a16="http://schemas.microsoft.com/office/drawing/2014/main" id="{A0F2C6C3-6BD6-489A-8CF0-E8CACE5044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6507" y="3505994"/>
                <a:ext cx="319881" cy="465138"/>
              </a:xfrm>
              <a:custGeom>
                <a:avLst/>
                <a:gdLst>
                  <a:gd name="T0" fmla="*/ 10383 w 20767"/>
                  <a:gd name="T1" fmla="*/ 10800 h 21600"/>
                  <a:gd name="T2" fmla="*/ 10383 w 20767"/>
                  <a:gd name="T3" fmla="*/ 10800 h 21600"/>
                  <a:gd name="T4" fmla="*/ 10383 w 20767"/>
                  <a:gd name="T5" fmla="*/ 10800 h 21600"/>
                  <a:gd name="T6" fmla="*/ 10383 w 20767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767" h="21600">
                    <a:moveTo>
                      <a:pt x="18566" y="16551"/>
                    </a:moveTo>
                    <a:cubicBezTo>
                      <a:pt x="17960" y="18284"/>
                      <a:pt x="17274" y="20249"/>
                      <a:pt x="9436" y="20249"/>
                    </a:cubicBezTo>
                    <a:cubicBezTo>
                      <a:pt x="4711" y="20249"/>
                      <a:pt x="1888" y="17809"/>
                      <a:pt x="1888" y="15451"/>
                    </a:cubicBezTo>
                    <a:cubicBezTo>
                      <a:pt x="1888" y="13645"/>
                      <a:pt x="2349" y="12161"/>
                      <a:pt x="2835" y="10591"/>
                    </a:cubicBezTo>
                    <a:cubicBezTo>
                      <a:pt x="3454" y="8600"/>
                      <a:pt x="4088" y="6563"/>
                      <a:pt x="3813" y="3868"/>
                    </a:cubicBezTo>
                    <a:cubicBezTo>
                      <a:pt x="6723" y="6750"/>
                      <a:pt x="7759" y="10567"/>
                      <a:pt x="7759" y="10567"/>
                    </a:cubicBezTo>
                    <a:cubicBezTo>
                      <a:pt x="7759" y="10567"/>
                      <a:pt x="10468" y="7846"/>
                      <a:pt x="11196" y="6582"/>
                    </a:cubicBezTo>
                    <a:cubicBezTo>
                      <a:pt x="11755" y="7395"/>
                      <a:pt x="12267" y="10124"/>
                      <a:pt x="12267" y="12825"/>
                    </a:cubicBezTo>
                    <a:cubicBezTo>
                      <a:pt x="12267" y="12825"/>
                      <a:pt x="14773" y="11347"/>
                      <a:pt x="16653" y="9127"/>
                    </a:cubicBezTo>
                    <a:cubicBezTo>
                      <a:pt x="18632" y="11666"/>
                      <a:pt x="19346" y="14320"/>
                      <a:pt x="18566" y="16551"/>
                    </a:cubicBezTo>
                    <a:moveTo>
                      <a:pt x="16041" y="6075"/>
                    </a:moveTo>
                    <a:cubicBezTo>
                      <a:pt x="15982" y="7879"/>
                      <a:pt x="14088" y="9404"/>
                      <a:pt x="14088" y="9404"/>
                    </a:cubicBezTo>
                    <a:cubicBezTo>
                      <a:pt x="14088" y="6046"/>
                      <a:pt x="10380" y="3375"/>
                      <a:pt x="10380" y="3375"/>
                    </a:cubicBezTo>
                    <a:cubicBezTo>
                      <a:pt x="10380" y="3375"/>
                      <a:pt x="10330" y="5373"/>
                      <a:pt x="8452" y="7389"/>
                    </a:cubicBezTo>
                    <a:cubicBezTo>
                      <a:pt x="6574" y="2686"/>
                      <a:pt x="938" y="0"/>
                      <a:pt x="938" y="0"/>
                    </a:cubicBezTo>
                    <a:cubicBezTo>
                      <a:pt x="3756" y="7389"/>
                      <a:pt x="0" y="10076"/>
                      <a:pt x="0" y="15451"/>
                    </a:cubicBezTo>
                    <a:cubicBezTo>
                      <a:pt x="0" y="18604"/>
                      <a:pt x="3730" y="21599"/>
                      <a:pt x="9436" y="21599"/>
                    </a:cubicBezTo>
                    <a:cubicBezTo>
                      <a:pt x="17888" y="21599"/>
                      <a:pt x="19523" y="19379"/>
                      <a:pt x="20396" y="16878"/>
                    </a:cubicBezTo>
                    <a:cubicBezTo>
                      <a:pt x="21599" y="13436"/>
                      <a:pt x="19797" y="9432"/>
                      <a:pt x="16041" y="607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83" name="AutoShape 31">
                <a:extLst>
                  <a:ext uri="{FF2B5EF4-FFF2-40B4-BE49-F238E27FC236}">
                    <a16:creationId xmlns:a16="http://schemas.microsoft.com/office/drawing/2014/main" id="{356FCA14-A1A9-426B-B7B7-6FCB93291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05244" y="3709194"/>
                <a:ext cx="205581" cy="166688"/>
              </a:xfrm>
              <a:custGeom>
                <a:avLst/>
                <a:gdLst>
                  <a:gd name="T0" fmla="*/ 10641 w 21282"/>
                  <a:gd name="T1" fmla="*/ 10800 h 21600"/>
                  <a:gd name="T2" fmla="*/ 10641 w 21282"/>
                  <a:gd name="T3" fmla="*/ 10800 h 21600"/>
                  <a:gd name="T4" fmla="*/ 10641 w 21282"/>
                  <a:gd name="T5" fmla="*/ 10800 h 21600"/>
                  <a:gd name="T6" fmla="*/ 10641 w 21282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282" h="21600">
                    <a:moveTo>
                      <a:pt x="20698" y="5891"/>
                    </a:moveTo>
                    <a:lnTo>
                      <a:pt x="19424" y="7749"/>
                    </a:lnTo>
                    <a:cubicBezTo>
                      <a:pt x="17846" y="10064"/>
                      <a:pt x="16352" y="12259"/>
                      <a:pt x="12365" y="14784"/>
                    </a:cubicBezTo>
                    <a:cubicBezTo>
                      <a:pt x="11794" y="12631"/>
                      <a:pt x="11275" y="10259"/>
                      <a:pt x="11275" y="6631"/>
                    </a:cubicBezTo>
                    <a:lnTo>
                      <a:pt x="11275" y="3408"/>
                    </a:lnTo>
                    <a:lnTo>
                      <a:pt x="9000" y="7893"/>
                    </a:lnTo>
                    <a:cubicBezTo>
                      <a:pt x="8233" y="9421"/>
                      <a:pt x="7598" y="10690"/>
                      <a:pt x="6649" y="12373"/>
                    </a:cubicBezTo>
                    <a:cubicBezTo>
                      <a:pt x="5211" y="8296"/>
                      <a:pt x="4195" y="5281"/>
                      <a:pt x="3422" y="2545"/>
                    </a:cubicBezTo>
                    <a:lnTo>
                      <a:pt x="2705" y="0"/>
                    </a:lnTo>
                    <a:lnTo>
                      <a:pt x="1926" y="2847"/>
                    </a:lnTo>
                    <a:cubicBezTo>
                      <a:pt x="936" y="6469"/>
                      <a:pt x="0" y="9891"/>
                      <a:pt x="0" y="18771"/>
                    </a:cubicBezTo>
                    <a:cubicBezTo>
                      <a:pt x="0" y="19292"/>
                      <a:pt x="333" y="19714"/>
                      <a:pt x="749" y="19714"/>
                    </a:cubicBezTo>
                    <a:cubicBezTo>
                      <a:pt x="1162" y="19714"/>
                      <a:pt x="1499" y="19292"/>
                      <a:pt x="1499" y="18771"/>
                    </a:cubicBezTo>
                    <a:cubicBezTo>
                      <a:pt x="1499" y="11964"/>
                      <a:pt x="2037" y="8594"/>
                      <a:pt x="2758" y="5681"/>
                    </a:cubicBezTo>
                    <a:cubicBezTo>
                      <a:pt x="3537" y="8174"/>
                      <a:pt x="4520" y="11009"/>
                      <a:pt x="5812" y="14638"/>
                    </a:cubicBezTo>
                    <a:lnTo>
                      <a:pt x="6339" y="16117"/>
                    </a:lnTo>
                    <a:lnTo>
                      <a:pt x="7100" y="14811"/>
                    </a:lnTo>
                    <a:cubicBezTo>
                      <a:pt x="8344" y="12681"/>
                      <a:pt x="9085" y="11248"/>
                      <a:pt x="9896" y="9638"/>
                    </a:cubicBezTo>
                    <a:cubicBezTo>
                      <a:pt x="10133" y="12428"/>
                      <a:pt x="10681" y="14428"/>
                      <a:pt x="11223" y="16408"/>
                    </a:cubicBezTo>
                    <a:lnTo>
                      <a:pt x="11495" y="17404"/>
                    </a:lnTo>
                    <a:lnTo>
                      <a:pt x="12253" y="16953"/>
                    </a:lnTo>
                    <a:cubicBezTo>
                      <a:pt x="16306" y="14531"/>
                      <a:pt x="18203" y="12327"/>
                      <a:pt x="19708" y="10211"/>
                    </a:cubicBezTo>
                    <a:cubicBezTo>
                      <a:pt x="19942" y="13727"/>
                      <a:pt x="19573" y="17574"/>
                      <a:pt x="18698" y="20305"/>
                    </a:cubicBezTo>
                    <a:cubicBezTo>
                      <a:pt x="18543" y="20787"/>
                      <a:pt x="18730" y="21336"/>
                      <a:pt x="19114" y="21531"/>
                    </a:cubicBezTo>
                    <a:cubicBezTo>
                      <a:pt x="19204" y="21577"/>
                      <a:pt x="19301" y="21599"/>
                      <a:pt x="19395" y="21599"/>
                    </a:cubicBezTo>
                    <a:cubicBezTo>
                      <a:pt x="19690" y="21599"/>
                      <a:pt x="19972" y="21377"/>
                      <a:pt x="20089" y="21008"/>
                    </a:cubicBezTo>
                    <a:cubicBezTo>
                      <a:pt x="21251" y="17380"/>
                      <a:pt x="21600" y="12213"/>
                      <a:pt x="20976" y="7841"/>
                    </a:cubicBezTo>
                    <a:cubicBezTo>
                      <a:pt x="20976" y="7841"/>
                      <a:pt x="20698" y="5891"/>
                      <a:pt x="20698" y="589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091BBB-CEAE-4AE2-8FDD-074C3C14CCF3}"/>
              </a:ext>
            </a:extLst>
          </p:cNvPr>
          <p:cNvGrpSpPr/>
          <p:nvPr/>
        </p:nvGrpSpPr>
        <p:grpSpPr>
          <a:xfrm>
            <a:off x="10751515" y="3452350"/>
            <a:ext cx="947057" cy="947057"/>
            <a:chOff x="10751515" y="3452350"/>
            <a:chExt cx="947057" cy="947057"/>
          </a:xfrm>
        </p:grpSpPr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18C9273F-3F68-4509-B0B7-3C841116AB38}"/>
                </a:ext>
              </a:extLst>
            </p:cNvPr>
            <p:cNvSpPr/>
            <p:nvPr/>
          </p:nvSpPr>
          <p:spPr>
            <a:xfrm flipH="1">
              <a:off x="10751515" y="3452350"/>
              <a:ext cx="947057" cy="947057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>
                <a:latin typeface="+mj-lt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D3CB6D4-C0D9-464F-BDA6-7FAB82127507}"/>
                </a:ext>
              </a:extLst>
            </p:cNvPr>
            <p:cNvGrpSpPr/>
            <p:nvPr/>
          </p:nvGrpSpPr>
          <p:grpSpPr>
            <a:xfrm>
              <a:off x="11088505" y="3789340"/>
              <a:ext cx="273076" cy="273076"/>
              <a:chOff x="4427654" y="3049909"/>
              <a:chExt cx="464344" cy="464344"/>
            </a:xfrm>
            <a:solidFill>
              <a:srgbClr val="F8F8F8"/>
            </a:solidFill>
          </p:grpSpPr>
          <p:sp>
            <p:nvSpPr>
              <p:cNvPr id="87" name="AutoShape 123">
                <a:extLst>
                  <a:ext uri="{FF2B5EF4-FFF2-40B4-BE49-F238E27FC236}">
                    <a16:creationId xmlns:a16="http://schemas.microsoft.com/office/drawing/2014/main" id="{2C648982-A4C4-4ADF-B0A7-2C13B959F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654" y="304990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88" name="AutoShape 124">
                <a:extLst>
                  <a:ext uri="{FF2B5EF4-FFF2-40B4-BE49-F238E27FC236}">
                    <a16:creationId xmlns:a16="http://schemas.microsoft.com/office/drawing/2014/main" id="{676C823B-EA47-436B-8E71-2A02BB45A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8623" y="318008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  <p:sp>
            <p:nvSpPr>
              <p:cNvPr id="89" name="AutoShape 125">
                <a:extLst>
                  <a:ext uri="{FF2B5EF4-FFF2-40B4-BE49-F238E27FC236}">
                    <a16:creationId xmlns:a16="http://schemas.microsoft.com/office/drawing/2014/main" id="{57066E94-33E1-48AA-84F7-7845BC1BA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1485" y="322374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sym typeface="Gill Sans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4AAB6F-094C-4354-AF69-87E1840DE7C3}"/>
              </a:ext>
            </a:extLst>
          </p:cNvPr>
          <p:cNvGrpSpPr/>
          <p:nvPr/>
        </p:nvGrpSpPr>
        <p:grpSpPr>
          <a:xfrm>
            <a:off x="10768693" y="4993521"/>
            <a:ext cx="947057" cy="947057"/>
            <a:chOff x="10768693" y="4993521"/>
            <a:chExt cx="947057" cy="947057"/>
          </a:xfrm>
        </p:grpSpPr>
        <p:sp>
          <p:nvSpPr>
            <p:cNvPr id="56" name="Diamond 55">
              <a:extLst>
                <a:ext uri="{FF2B5EF4-FFF2-40B4-BE49-F238E27FC236}">
                  <a16:creationId xmlns:a16="http://schemas.microsoft.com/office/drawing/2014/main" id="{5CD71C77-CAA9-466D-9442-E886B03A186F}"/>
                </a:ext>
              </a:extLst>
            </p:cNvPr>
            <p:cNvSpPr/>
            <p:nvPr/>
          </p:nvSpPr>
          <p:spPr>
            <a:xfrm flipH="1">
              <a:off x="10768693" y="4993521"/>
              <a:ext cx="947057" cy="947057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dirty="0">
                <a:latin typeface="+mj-lt"/>
              </a:endParaRPr>
            </a:p>
          </p:txBody>
        </p:sp>
        <p:sp>
          <p:nvSpPr>
            <p:cNvPr id="96" name="AutoShape 149">
              <a:extLst>
                <a:ext uri="{FF2B5EF4-FFF2-40B4-BE49-F238E27FC236}">
                  <a16:creationId xmlns:a16="http://schemas.microsoft.com/office/drawing/2014/main" id="{CAF8E01E-1832-433C-844A-EB360779F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0438" y="5350621"/>
              <a:ext cx="323566" cy="2328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537" y="19720"/>
                  </a:moveTo>
                  <a:lnTo>
                    <a:pt x="16537" y="19721"/>
                  </a:lnTo>
                  <a:lnTo>
                    <a:pt x="4387" y="19721"/>
                  </a:lnTo>
                  <a:cubicBezTo>
                    <a:pt x="2713" y="19720"/>
                    <a:pt x="1350" y="17824"/>
                    <a:pt x="1350" y="15494"/>
                  </a:cubicBezTo>
                  <a:cubicBezTo>
                    <a:pt x="1350" y="13992"/>
                    <a:pt x="1918" y="12635"/>
                    <a:pt x="2871" y="11862"/>
                  </a:cubicBezTo>
                  <a:cubicBezTo>
                    <a:pt x="3797" y="11123"/>
                    <a:pt x="3860" y="10975"/>
                    <a:pt x="3472" y="9647"/>
                  </a:cubicBezTo>
                  <a:cubicBezTo>
                    <a:pt x="3406" y="9374"/>
                    <a:pt x="3375" y="9136"/>
                    <a:pt x="3375" y="8921"/>
                  </a:cubicBezTo>
                  <a:cubicBezTo>
                    <a:pt x="3375" y="7626"/>
                    <a:pt x="4131" y="6573"/>
                    <a:pt x="5062" y="6573"/>
                  </a:cubicBezTo>
                  <a:cubicBezTo>
                    <a:pt x="5062" y="6573"/>
                    <a:pt x="5505" y="6529"/>
                    <a:pt x="5976" y="6789"/>
                  </a:cubicBezTo>
                  <a:cubicBezTo>
                    <a:pt x="6750" y="7219"/>
                    <a:pt x="6834" y="6808"/>
                    <a:pt x="7200" y="5701"/>
                  </a:cubicBezTo>
                  <a:cubicBezTo>
                    <a:pt x="7974" y="3380"/>
                    <a:pt x="9652" y="1878"/>
                    <a:pt x="11475" y="1878"/>
                  </a:cubicBezTo>
                  <a:cubicBezTo>
                    <a:pt x="13905" y="1878"/>
                    <a:pt x="15914" y="4435"/>
                    <a:pt x="16148" y="7826"/>
                  </a:cubicBezTo>
                  <a:cubicBezTo>
                    <a:pt x="16231" y="9171"/>
                    <a:pt x="16231" y="9171"/>
                    <a:pt x="17239" y="9491"/>
                  </a:cubicBezTo>
                  <a:cubicBezTo>
                    <a:pt x="18984" y="9955"/>
                    <a:pt x="20250" y="12085"/>
                    <a:pt x="20250" y="14555"/>
                  </a:cubicBezTo>
                  <a:cubicBezTo>
                    <a:pt x="20250" y="17404"/>
                    <a:pt x="18585" y="19720"/>
                    <a:pt x="16537" y="19720"/>
                  </a:cubicBezTo>
                  <a:moveTo>
                    <a:pt x="17492" y="7647"/>
                  </a:moveTo>
                  <a:cubicBezTo>
                    <a:pt x="17196" y="3362"/>
                    <a:pt x="14632" y="0"/>
                    <a:pt x="11475" y="0"/>
                  </a:cubicBezTo>
                  <a:cubicBezTo>
                    <a:pt x="9031" y="0"/>
                    <a:pt x="6939" y="2017"/>
                    <a:pt x="5976" y="4911"/>
                  </a:cubicBezTo>
                  <a:cubicBezTo>
                    <a:pt x="5685" y="4784"/>
                    <a:pt x="5383" y="4695"/>
                    <a:pt x="5062" y="4695"/>
                  </a:cubicBezTo>
                  <a:cubicBezTo>
                    <a:pt x="3385" y="4695"/>
                    <a:pt x="2025" y="6589"/>
                    <a:pt x="2025" y="8921"/>
                  </a:cubicBezTo>
                  <a:cubicBezTo>
                    <a:pt x="2025" y="9385"/>
                    <a:pt x="2092" y="9824"/>
                    <a:pt x="2191" y="10240"/>
                  </a:cubicBezTo>
                  <a:cubicBezTo>
                    <a:pt x="886" y="11298"/>
                    <a:pt x="0" y="13242"/>
                    <a:pt x="0" y="15494"/>
                  </a:cubicBezTo>
                  <a:cubicBezTo>
                    <a:pt x="0" y="18866"/>
                    <a:pt x="1964" y="21599"/>
                    <a:pt x="4387" y="21599"/>
                  </a:cubicBezTo>
                  <a:lnTo>
                    <a:pt x="4387" y="21600"/>
                  </a:lnTo>
                  <a:lnTo>
                    <a:pt x="16537" y="21600"/>
                  </a:lnTo>
                  <a:lnTo>
                    <a:pt x="16537" y="21599"/>
                  </a:lnTo>
                  <a:cubicBezTo>
                    <a:pt x="19334" y="21599"/>
                    <a:pt x="21599" y="18446"/>
                    <a:pt x="21599" y="14555"/>
                  </a:cubicBezTo>
                  <a:cubicBezTo>
                    <a:pt x="21599" y="11120"/>
                    <a:pt x="19831" y="8269"/>
                    <a:pt x="17492" y="764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Gill Sans" charset="0"/>
              </a:endParaRPr>
            </a:p>
          </p:txBody>
        </p:sp>
      </p:grpSp>
      <p:pic>
        <p:nvPicPr>
          <p:cNvPr id="27" name="Picture Placeholder 26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787F48A-AFD9-4FC1-9342-8328D8950E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r="34054"/>
          <a:stretch/>
        </p:blipFill>
        <p:spPr>
          <a:xfrm>
            <a:off x="4317365" y="1798820"/>
            <a:ext cx="3709670" cy="5059180"/>
          </a:xfrm>
        </p:spPr>
      </p:pic>
      <p:pic>
        <p:nvPicPr>
          <p:cNvPr id="57" name="Graphic 29">
            <a:extLst>
              <a:ext uri="{FF2B5EF4-FFF2-40B4-BE49-F238E27FC236}">
                <a16:creationId xmlns:a16="http://schemas.microsoft.com/office/drawing/2014/main" id="{883374AD-C947-4A1D-B82D-17B14337E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46" y="203087"/>
            <a:ext cx="1193194" cy="3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02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ifeWays 1">
      <a:dk1>
        <a:srgbClr val="58595B"/>
      </a:dk1>
      <a:lt1>
        <a:srgbClr val="FFFFFF"/>
      </a:lt1>
      <a:dk2>
        <a:srgbClr val="266D4C"/>
      </a:dk2>
      <a:lt2>
        <a:srgbClr val="E7E6E6"/>
      </a:lt2>
      <a:accent1>
        <a:srgbClr val="97C33C"/>
      </a:accent1>
      <a:accent2>
        <a:srgbClr val="539ED0"/>
      </a:accent2>
      <a:accent3>
        <a:srgbClr val="3547B1"/>
      </a:accent3>
      <a:accent4>
        <a:srgbClr val="F59C21"/>
      </a:accent4>
      <a:accent5>
        <a:srgbClr val="A10162"/>
      </a:accent5>
      <a:accent6>
        <a:srgbClr val="FF443B"/>
      </a:accent6>
      <a:hlink>
        <a:srgbClr val="539ED0"/>
      </a:hlink>
      <a:folHlink>
        <a:srgbClr val="FFDA5B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1351</Words>
  <Application>Microsoft Office PowerPoint</Application>
  <PresentationFormat>Widescreen</PresentationFormat>
  <Paragraphs>236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Christina Crouch</cp:lastModifiedBy>
  <cp:revision>160</cp:revision>
  <dcterms:created xsi:type="dcterms:W3CDTF">2019-03-18T11:47:37Z</dcterms:created>
  <dcterms:modified xsi:type="dcterms:W3CDTF">2022-01-22T00:01:49Z</dcterms:modified>
</cp:coreProperties>
</file>